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23" r:id="rId2"/>
    <p:sldId id="328" r:id="rId3"/>
    <p:sldId id="327" r:id="rId4"/>
    <p:sldId id="340" r:id="rId5"/>
    <p:sldId id="336" r:id="rId6"/>
    <p:sldId id="326" r:id="rId7"/>
    <p:sldId id="310" r:id="rId8"/>
    <p:sldId id="335" r:id="rId9"/>
    <p:sldId id="330" r:id="rId10"/>
    <p:sldId id="311" r:id="rId11"/>
    <p:sldId id="337" r:id="rId12"/>
    <p:sldId id="312" r:id="rId13"/>
    <p:sldId id="331" r:id="rId14"/>
    <p:sldId id="334" r:id="rId15"/>
    <p:sldId id="313" r:id="rId16"/>
    <p:sldId id="332" r:id="rId17"/>
    <p:sldId id="338" r:id="rId18"/>
    <p:sldId id="314" r:id="rId19"/>
    <p:sldId id="333" r:id="rId20"/>
    <p:sldId id="325" r:id="rId21"/>
    <p:sldId id="329" r:id="rId22"/>
    <p:sldId id="33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27388-5B19-4F37-99F7-6D3377D14286}" v="1699" dt="2024-05-31T16:26:23.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9728" autoAdjust="0"/>
  </p:normalViewPr>
  <p:slideViewPr>
    <p:cSldViewPr snapToGrid="0">
      <p:cViewPr varScale="1">
        <p:scale>
          <a:sx n="71" d="100"/>
          <a:sy n="71" d="100"/>
        </p:scale>
        <p:origin x="588" y="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ck, Shannon I CIV USAF USAFA DF/DFCS" userId="1f0ae1c7-bf04-45d8-895c-8f9f62a7a025" providerId="ADAL" clId="{E9327388-5B19-4F37-99F7-6D3377D14286}"/>
    <pc:docChg chg="undo redo custSel addSld delSld modSld sldOrd delMainMaster">
      <pc:chgData name="Beck, Shannon I CIV USAF USAFA DF/DFCS" userId="1f0ae1c7-bf04-45d8-895c-8f9f62a7a025" providerId="ADAL" clId="{E9327388-5B19-4F37-99F7-6D3377D14286}" dt="2024-05-31T16:26:23.456" v="6654" actId="1035"/>
      <pc:docMkLst>
        <pc:docMk/>
      </pc:docMkLst>
      <pc:sldChg chg="del">
        <pc:chgData name="Beck, Shannon I CIV USAF USAFA DF/DFCS" userId="1f0ae1c7-bf04-45d8-895c-8f9f62a7a025" providerId="ADAL" clId="{E9327388-5B19-4F37-99F7-6D3377D14286}" dt="2024-05-30T23:52:58.570" v="0" actId="47"/>
        <pc:sldMkLst>
          <pc:docMk/>
          <pc:sldMk cId="258336967" sldId="256"/>
        </pc:sldMkLst>
      </pc:sldChg>
      <pc:sldChg chg="addSp delSp modSp mod modAnim modNotesTx">
        <pc:chgData name="Beck, Shannon I CIV USAF USAFA DF/DFCS" userId="1f0ae1c7-bf04-45d8-895c-8f9f62a7a025" providerId="ADAL" clId="{E9327388-5B19-4F37-99F7-6D3377D14286}" dt="2024-05-31T16:02:11.343" v="6195"/>
        <pc:sldMkLst>
          <pc:docMk/>
          <pc:sldMk cId="1735949191" sldId="310"/>
        </pc:sldMkLst>
        <pc:spChg chg="mod">
          <ac:chgData name="Beck, Shannon I CIV USAF USAFA DF/DFCS" userId="1f0ae1c7-bf04-45d8-895c-8f9f62a7a025" providerId="ADAL" clId="{E9327388-5B19-4F37-99F7-6D3377D14286}" dt="2024-05-31T16:01:44.459" v="6194" actId="20577"/>
          <ac:spMkLst>
            <pc:docMk/>
            <pc:sldMk cId="1735949191" sldId="310"/>
            <ac:spMk id="2" creationId="{85BECFE4-0097-8DA9-9250-162B407DA4B4}"/>
          </ac:spMkLst>
        </pc:spChg>
        <pc:spChg chg="mod">
          <ac:chgData name="Beck, Shannon I CIV USAF USAFA DF/DFCS" userId="1f0ae1c7-bf04-45d8-895c-8f9f62a7a025" providerId="ADAL" clId="{E9327388-5B19-4F37-99F7-6D3377D14286}" dt="2024-05-31T15:14:37.176" v="5676"/>
          <ac:spMkLst>
            <pc:docMk/>
            <pc:sldMk cId="1735949191" sldId="310"/>
            <ac:spMk id="3" creationId="{78447501-7D95-6507-B6E6-ADEBA0F12842}"/>
          </ac:spMkLst>
        </pc:spChg>
        <pc:spChg chg="mod">
          <ac:chgData name="Beck, Shannon I CIV USAF USAFA DF/DFCS" userId="1f0ae1c7-bf04-45d8-895c-8f9f62a7a025" providerId="ADAL" clId="{E9327388-5B19-4F37-99F7-6D3377D14286}" dt="2024-05-31T15:14:37.176" v="5676"/>
          <ac:spMkLst>
            <pc:docMk/>
            <pc:sldMk cId="1735949191" sldId="310"/>
            <ac:spMk id="4" creationId="{850D8CFF-A1B6-FAEE-408A-EDEDF1FDF69E}"/>
          </ac:spMkLst>
        </pc:spChg>
        <pc:picChg chg="del">
          <ac:chgData name="Beck, Shannon I CIV USAF USAFA DF/DFCS" userId="1f0ae1c7-bf04-45d8-895c-8f9f62a7a025" providerId="ADAL" clId="{E9327388-5B19-4F37-99F7-6D3377D14286}" dt="2024-05-31T00:24:02.475" v="34" actId="478"/>
          <ac:picMkLst>
            <pc:docMk/>
            <pc:sldMk cId="1735949191" sldId="310"/>
            <ac:picMk id="7" creationId="{FA34818F-27E4-1521-7CCF-F141B3E04731}"/>
          </ac:picMkLst>
        </pc:picChg>
        <pc:picChg chg="add mod">
          <ac:chgData name="Beck, Shannon I CIV USAF USAFA DF/DFCS" userId="1f0ae1c7-bf04-45d8-895c-8f9f62a7a025" providerId="ADAL" clId="{E9327388-5B19-4F37-99F7-6D3377D14286}" dt="2024-05-31T00:57:42.221" v="1470" actId="1076"/>
          <ac:picMkLst>
            <pc:docMk/>
            <pc:sldMk cId="1735949191" sldId="310"/>
            <ac:picMk id="2049" creationId="{7BE35EF8-6B73-BA0E-DE5A-B4236D1CD7A1}"/>
          </ac:picMkLst>
        </pc:picChg>
      </pc:sldChg>
      <pc:sldChg chg="addSp delSp modSp mod modAnim modNotesTx">
        <pc:chgData name="Beck, Shannon I CIV USAF USAFA DF/DFCS" userId="1f0ae1c7-bf04-45d8-895c-8f9f62a7a025" providerId="ADAL" clId="{E9327388-5B19-4F37-99F7-6D3377D14286}" dt="2024-05-31T16:05:55.361" v="6263" actId="20577"/>
        <pc:sldMkLst>
          <pc:docMk/>
          <pc:sldMk cId="3338658263" sldId="311"/>
        </pc:sldMkLst>
        <pc:spChg chg="mod">
          <ac:chgData name="Beck, Shannon I CIV USAF USAFA DF/DFCS" userId="1f0ae1c7-bf04-45d8-895c-8f9f62a7a025" providerId="ADAL" clId="{E9327388-5B19-4F37-99F7-6D3377D14286}" dt="2024-05-31T16:05:55.361" v="6263" actId="20577"/>
          <ac:spMkLst>
            <pc:docMk/>
            <pc:sldMk cId="3338658263" sldId="311"/>
            <ac:spMk id="2" creationId="{B90ECE12-4B47-BE24-76FF-29DC1B94C21B}"/>
          </ac:spMkLst>
        </pc:spChg>
        <pc:spChg chg="mod">
          <ac:chgData name="Beck, Shannon I CIV USAF USAFA DF/DFCS" userId="1f0ae1c7-bf04-45d8-895c-8f9f62a7a025" providerId="ADAL" clId="{E9327388-5B19-4F37-99F7-6D3377D14286}" dt="2024-05-31T15:14:37.176" v="5676"/>
          <ac:spMkLst>
            <pc:docMk/>
            <pc:sldMk cId="3338658263" sldId="311"/>
            <ac:spMk id="3" creationId="{21EF86C3-B4EF-53D2-008E-FA017D7F8B10}"/>
          </ac:spMkLst>
        </pc:spChg>
        <pc:spChg chg="mod">
          <ac:chgData name="Beck, Shannon I CIV USAF USAFA DF/DFCS" userId="1f0ae1c7-bf04-45d8-895c-8f9f62a7a025" providerId="ADAL" clId="{E9327388-5B19-4F37-99F7-6D3377D14286}" dt="2024-05-31T15:14:37.176" v="5676"/>
          <ac:spMkLst>
            <pc:docMk/>
            <pc:sldMk cId="3338658263" sldId="311"/>
            <ac:spMk id="4" creationId="{EF41492B-FD7C-D481-D437-4DE8F7494555}"/>
          </ac:spMkLst>
        </pc:spChg>
        <pc:picChg chg="add del">
          <ac:chgData name="Beck, Shannon I CIV USAF USAFA DF/DFCS" userId="1f0ae1c7-bf04-45d8-895c-8f9f62a7a025" providerId="ADAL" clId="{E9327388-5B19-4F37-99F7-6D3377D14286}" dt="2024-05-31T00:10:57.842" v="17" actId="478"/>
          <ac:picMkLst>
            <pc:docMk/>
            <pc:sldMk cId="3338658263" sldId="311"/>
            <ac:picMk id="6" creationId="{35233D45-1568-2E3A-E51A-FF20864028E8}"/>
          </ac:picMkLst>
        </pc:picChg>
        <pc:picChg chg="add del">
          <ac:chgData name="Beck, Shannon I CIV USAF USAFA DF/DFCS" userId="1f0ae1c7-bf04-45d8-895c-8f9f62a7a025" providerId="ADAL" clId="{E9327388-5B19-4F37-99F7-6D3377D14286}" dt="2024-05-31T00:10:26.825" v="8" actId="478"/>
          <ac:picMkLst>
            <pc:docMk/>
            <pc:sldMk cId="3338658263" sldId="311"/>
            <ac:picMk id="7" creationId="{FFFBDF84-50CA-D318-BB1C-0B9AA3573E6E}"/>
          </ac:picMkLst>
        </pc:picChg>
        <pc:picChg chg="add del mod">
          <ac:chgData name="Beck, Shannon I CIV USAF USAFA DF/DFCS" userId="1f0ae1c7-bf04-45d8-895c-8f9f62a7a025" providerId="ADAL" clId="{E9327388-5B19-4F37-99F7-6D3377D14286}" dt="2024-05-31T01:10:32.780" v="1730" actId="478"/>
          <ac:picMkLst>
            <pc:docMk/>
            <pc:sldMk cId="3338658263" sldId="311"/>
            <ac:picMk id="1025" creationId="{BCD0CA57-AF2F-AE77-D343-E328794F7B9F}"/>
          </ac:picMkLst>
        </pc:picChg>
        <pc:picChg chg="add">
          <ac:chgData name="Beck, Shannon I CIV USAF USAFA DF/DFCS" userId="1f0ae1c7-bf04-45d8-895c-8f9f62a7a025" providerId="ADAL" clId="{E9327388-5B19-4F37-99F7-6D3377D14286}" dt="2024-05-31T00:10:45.486" v="12"/>
          <ac:picMkLst>
            <pc:docMk/>
            <pc:sldMk cId="3338658263" sldId="311"/>
            <ac:picMk id="1026" creationId="{3907C3FD-23D8-3B86-B56E-AC4937BDD1B9}"/>
          </ac:picMkLst>
        </pc:picChg>
        <pc:picChg chg="add del mod">
          <ac:chgData name="Beck, Shannon I CIV USAF USAFA DF/DFCS" userId="1f0ae1c7-bf04-45d8-895c-8f9f62a7a025" providerId="ADAL" clId="{E9327388-5B19-4F37-99F7-6D3377D14286}" dt="2024-05-31T01:10:32.780" v="1730" actId="478"/>
          <ac:picMkLst>
            <pc:docMk/>
            <pc:sldMk cId="3338658263" sldId="311"/>
            <ac:picMk id="1027" creationId="{33A7956B-DDE7-D55A-43F2-8F57BA5FE06B}"/>
          </ac:picMkLst>
        </pc:picChg>
      </pc:sldChg>
      <pc:sldChg chg="addSp delSp modSp mod modNotesTx">
        <pc:chgData name="Beck, Shannon I CIV USAF USAFA DF/DFCS" userId="1f0ae1c7-bf04-45d8-895c-8f9f62a7a025" providerId="ADAL" clId="{E9327388-5B19-4F37-99F7-6D3377D14286}" dt="2024-05-31T16:07:17.280" v="6270" actId="20577"/>
        <pc:sldMkLst>
          <pc:docMk/>
          <pc:sldMk cId="1380360239" sldId="312"/>
        </pc:sldMkLst>
        <pc:spChg chg="mod">
          <ac:chgData name="Beck, Shannon I CIV USAF USAFA DF/DFCS" userId="1f0ae1c7-bf04-45d8-895c-8f9f62a7a025" providerId="ADAL" clId="{E9327388-5B19-4F37-99F7-6D3377D14286}" dt="2024-05-31T16:07:17.280" v="6270" actId="20577"/>
          <ac:spMkLst>
            <pc:docMk/>
            <pc:sldMk cId="1380360239" sldId="312"/>
            <ac:spMk id="2" creationId="{BCBF4E75-6E9F-CF8A-AD3C-294F8BE47C6D}"/>
          </ac:spMkLst>
        </pc:spChg>
        <pc:spChg chg="mod">
          <ac:chgData name="Beck, Shannon I CIV USAF USAFA DF/DFCS" userId="1f0ae1c7-bf04-45d8-895c-8f9f62a7a025" providerId="ADAL" clId="{E9327388-5B19-4F37-99F7-6D3377D14286}" dt="2024-05-31T15:14:37.176" v="5676"/>
          <ac:spMkLst>
            <pc:docMk/>
            <pc:sldMk cId="1380360239" sldId="312"/>
            <ac:spMk id="3" creationId="{3B8D4B43-44BA-3D5D-8D74-22FF07FE5B19}"/>
          </ac:spMkLst>
        </pc:spChg>
        <pc:spChg chg="mod">
          <ac:chgData name="Beck, Shannon I CIV USAF USAFA DF/DFCS" userId="1f0ae1c7-bf04-45d8-895c-8f9f62a7a025" providerId="ADAL" clId="{E9327388-5B19-4F37-99F7-6D3377D14286}" dt="2024-05-31T15:14:37.176" v="5676"/>
          <ac:spMkLst>
            <pc:docMk/>
            <pc:sldMk cId="1380360239" sldId="312"/>
            <ac:spMk id="4" creationId="{738ADDFF-B154-0BB2-D62F-8CDB12A7B6DB}"/>
          </ac:spMkLst>
        </pc:spChg>
        <pc:picChg chg="del mod">
          <ac:chgData name="Beck, Shannon I CIV USAF USAFA DF/DFCS" userId="1f0ae1c7-bf04-45d8-895c-8f9f62a7a025" providerId="ADAL" clId="{E9327388-5B19-4F37-99F7-6D3377D14286}" dt="2024-05-31T00:35:08.537" v="680" actId="478"/>
          <ac:picMkLst>
            <pc:docMk/>
            <pc:sldMk cId="1380360239" sldId="312"/>
            <ac:picMk id="5" creationId="{FBC3E091-7E02-2BB9-EA40-1D3636AAAD60}"/>
          </ac:picMkLst>
        </pc:picChg>
        <pc:picChg chg="add">
          <ac:chgData name="Beck, Shannon I CIV USAF USAFA DF/DFCS" userId="1f0ae1c7-bf04-45d8-895c-8f9f62a7a025" providerId="ADAL" clId="{E9327388-5B19-4F37-99F7-6D3377D14286}" dt="2024-05-31T00:27:50.832" v="52"/>
          <ac:picMkLst>
            <pc:docMk/>
            <pc:sldMk cId="1380360239" sldId="312"/>
            <ac:picMk id="4097" creationId="{8170683B-9FB5-6191-561E-22483A660D40}"/>
          </ac:picMkLst>
        </pc:picChg>
        <pc:picChg chg="add">
          <ac:chgData name="Beck, Shannon I CIV USAF USAFA DF/DFCS" userId="1f0ae1c7-bf04-45d8-895c-8f9f62a7a025" providerId="ADAL" clId="{E9327388-5B19-4F37-99F7-6D3377D14286}" dt="2024-05-31T00:28:14.629" v="53"/>
          <ac:picMkLst>
            <pc:docMk/>
            <pc:sldMk cId="1380360239" sldId="312"/>
            <ac:picMk id="4098" creationId="{124E60C0-A8D7-138F-DB15-CF632750443E}"/>
          </ac:picMkLst>
        </pc:picChg>
        <pc:picChg chg="add mod">
          <ac:chgData name="Beck, Shannon I CIV USAF USAFA DF/DFCS" userId="1f0ae1c7-bf04-45d8-895c-8f9f62a7a025" providerId="ADAL" clId="{E9327388-5B19-4F37-99F7-6D3377D14286}" dt="2024-05-31T00:35:13.400" v="682" actId="1076"/>
          <ac:picMkLst>
            <pc:docMk/>
            <pc:sldMk cId="1380360239" sldId="312"/>
            <ac:picMk id="4099" creationId="{179F8291-5428-22D7-9862-11B5CFBE9E47}"/>
          </ac:picMkLst>
        </pc:picChg>
        <pc:picChg chg="add mod">
          <ac:chgData name="Beck, Shannon I CIV USAF USAFA DF/DFCS" userId="1f0ae1c7-bf04-45d8-895c-8f9f62a7a025" providerId="ADAL" clId="{E9327388-5B19-4F37-99F7-6D3377D14286}" dt="2024-05-31T01:29:28.108" v="2485" actId="1037"/>
          <ac:picMkLst>
            <pc:docMk/>
            <pc:sldMk cId="1380360239" sldId="312"/>
            <ac:picMk id="4100" creationId="{31FC14F6-645A-E151-DA9C-B9EA1652B884}"/>
          </ac:picMkLst>
        </pc:picChg>
      </pc:sldChg>
      <pc:sldChg chg="addSp delSp modSp mod">
        <pc:chgData name="Beck, Shannon I CIV USAF USAFA DF/DFCS" userId="1f0ae1c7-bf04-45d8-895c-8f9f62a7a025" providerId="ADAL" clId="{E9327388-5B19-4F37-99F7-6D3377D14286}" dt="2024-05-31T15:14:37.176" v="5676"/>
        <pc:sldMkLst>
          <pc:docMk/>
          <pc:sldMk cId="2201744898" sldId="313"/>
        </pc:sldMkLst>
        <pc:spChg chg="mod">
          <ac:chgData name="Beck, Shannon I CIV USAF USAFA DF/DFCS" userId="1f0ae1c7-bf04-45d8-895c-8f9f62a7a025" providerId="ADAL" clId="{E9327388-5B19-4F37-99F7-6D3377D14286}" dt="2024-05-31T05:40:01.420" v="5519" actId="1076"/>
          <ac:spMkLst>
            <pc:docMk/>
            <pc:sldMk cId="2201744898" sldId="313"/>
            <ac:spMk id="2" creationId="{FAFA08DC-2D2C-3F61-234E-4824ED053221}"/>
          </ac:spMkLst>
        </pc:spChg>
        <pc:spChg chg="mod">
          <ac:chgData name="Beck, Shannon I CIV USAF USAFA DF/DFCS" userId="1f0ae1c7-bf04-45d8-895c-8f9f62a7a025" providerId="ADAL" clId="{E9327388-5B19-4F37-99F7-6D3377D14286}" dt="2024-05-31T15:14:37.176" v="5676"/>
          <ac:spMkLst>
            <pc:docMk/>
            <pc:sldMk cId="2201744898" sldId="313"/>
            <ac:spMk id="3" creationId="{4877228B-295F-5EFB-3EB5-C51174BCC206}"/>
          </ac:spMkLst>
        </pc:spChg>
        <pc:spChg chg="mod">
          <ac:chgData name="Beck, Shannon I CIV USAF USAFA DF/DFCS" userId="1f0ae1c7-bf04-45d8-895c-8f9f62a7a025" providerId="ADAL" clId="{E9327388-5B19-4F37-99F7-6D3377D14286}" dt="2024-05-31T15:14:37.176" v="5676"/>
          <ac:spMkLst>
            <pc:docMk/>
            <pc:sldMk cId="2201744898" sldId="313"/>
            <ac:spMk id="4" creationId="{04C6F371-8EEF-558E-64C3-3C184C18812C}"/>
          </ac:spMkLst>
        </pc:spChg>
        <pc:picChg chg="del mod">
          <ac:chgData name="Beck, Shannon I CIV USAF USAFA DF/DFCS" userId="1f0ae1c7-bf04-45d8-895c-8f9f62a7a025" providerId="ADAL" clId="{E9327388-5B19-4F37-99F7-6D3377D14286}" dt="2024-05-31T05:40:10.740" v="5521" actId="478"/>
          <ac:picMkLst>
            <pc:docMk/>
            <pc:sldMk cId="2201744898" sldId="313"/>
            <ac:picMk id="6" creationId="{D8A50D41-A934-5A4A-D99F-17FBA38CFB69}"/>
          </ac:picMkLst>
        </pc:picChg>
        <pc:picChg chg="add mod">
          <ac:chgData name="Beck, Shannon I CIV USAF USAFA DF/DFCS" userId="1f0ae1c7-bf04-45d8-895c-8f9f62a7a025" providerId="ADAL" clId="{E9327388-5B19-4F37-99F7-6D3377D14286}" dt="2024-05-31T05:37:58.021" v="5516" actId="1076"/>
          <ac:picMkLst>
            <pc:docMk/>
            <pc:sldMk cId="2201744898" sldId="313"/>
            <ac:picMk id="9217" creationId="{24AF6E42-73E2-CD33-CB09-19E79D4F00D7}"/>
          </ac:picMkLst>
        </pc:picChg>
        <pc:picChg chg="add mod">
          <ac:chgData name="Beck, Shannon I CIV USAF USAFA DF/DFCS" userId="1f0ae1c7-bf04-45d8-895c-8f9f62a7a025" providerId="ADAL" clId="{E9327388-5B19-4F37-99F7-6D3377D14286}" dt="2024-05-31T05:40:07.528" v="5520" actId="1076"/>
          <ac:picMkLst>
            <pc:docMk/>
            <pc:sldMk cId="2201744898" sldId="313"/>
            <ac:picMk id="9218" creationId="{8E8B1726-4B4D-D3BE-3B83-06615F602931}"/>
          </ac:picMkLst>
        </pc:picChg>
      </pc:sldChg>
      <pc:sldChg chg="addSp delSp modSp mod">
        <pc:chgData name="Beck, Shannon I CIV USAF USAFA DF/DFCS" userId="1f0ae1c7-bf04-45d8-895c-8f9f62a7a025" providerId="ADAL" clId="{E9327388-5B19-4F37-99F7-6D3377D14286}" dt="2024-05-31T16:17:46.815" v="6330" actId="20577"/>
        <pc:sldMkLst>
          <pc:docMk/>
          <pc:sldMk cId="2292654057" sldId="314"/>
        </pc:sldMkLst>
        <pc:spChg chg="mod">
          <ac:chgData name="Beck, Shannon I CIV USAF USAFA DF/DFCS" userId="1f0ae1c7-bf04-45d8-895c-8f9f62a7a025" providerId="ADAL" clId="{E9327388-5B19-4F37-99F7-6D3377D14286}" dt="2024-05-31T16:17:46.815" v="6330" actId="20577"/>
          <ac:spMkLst>
            <pc:docMk/>
            <pc:sldMk cId="2292654057" sldId="314"/>
            <ac:spMk id="2" creationId="{331BC203-336E-33D6-5F3E-F851489FC769}"/>
          </ac:spMkLst>
        </pc:spChg>
        <pc:spChg chg="mod">
          <ac:chgData name="Beck, Shannon I CIV USAF USAFA DF/DFCS" userId="1f0ae1c7-bf04-45d8-895c-8f9f62a7a025" providerId="ADAL" clId="{E9327388-5B19-4F37-99F7-6D3377D14286}" dt="2024-05-31T15:14:37.176" v="5676"/>
          <ac:spMkLst>
            <pc:docMk/>
            <pc:sldMk cId="2292654057" sldId="314"/>
            <ac:spMk id="3" creationId="{37B55283-6906-3508-867A-331D1823032A}"/>
          </ac:spMkLst>
        </pc:spChg>
        <pc:spChg chg="mod">
          <ac:chgData name="Beck, Shannon I CIV USAF USAFA DF/DFCS" userId="1f0ae1c7-bf04-45d8-895c-8f9f62a7a025" providerId="ADAL" clId="{E9327388-5B19-4F37-99F7-6D3377D14286}" dt="2024-05-31T15:14:37.176" v="5676"/>
          <ac:spMkLst>
            <pc:docMk/>
            <pc:sldMk cId="2292654057" sldId="314"/>
            <ac:spMk id="4" creationId="{B85D3521-5D68-7191-1D6E-1B7C91B0880B}"/>
          </ac:spMkLst>
        </pc:spChg>
        <pc:picChg chg="del">
          <ac:chgData name="Beck, Shannon I CIV USAF USAFA DF/DFCS" userId="1f0ae1c7-bf04-45d8-895c-8f9f62a7a025" providerId="ADAL" clId="{E9327388-5B19-4F37-99F7-6D3377D14286}" dt="2024-05-31T05:18:52.562" v="4391" actId="478"/>
          <ac:picMkLst>
            <pc:docMk/>
            <pc:sldMk cId="2292654057" sldId="314"/>
            <ac:picMk id="5" creationId="{BA7A0749-90B4-CD59-94B7-973E06F8E6BA}"/>
          </ac:picMkLst>
        </pc:picChg>
        <pc:picChg chg="add mod">
          <ac:chgData name="Beck, Shannon I CIV USAF USAFA DF/DFCS" userId="1f0ae1c7-bf04-45d8-895c-8f9f62a7a025" providerId="ADAL" clId="{E9327388-5B19-4F37-99F7-6D3377D14286}" dt="2024-05-31T05:24:58.831" v="4641"/>
          <ac:picMkLst>
            <pc:docMk/>
            <pc:sldMk cId="2292654057" sldId="314"/>
            <ac:picMk id="6" creationId="{AC04627B-A686-7553-00A5-315BC5824506}"/>
          </ac:picMkLst>
        </pc:picChg>
        <pc:picChg chg="add mod">
          <ac:chgData name="Beck, Shannon I CIV USAF USAFA DF/DFCS" userId="1f0ae1c7-bf04-45d8-895c-8f9f62a7a025" providerId="ADAL" clId="{E9327388-5B19-4F37-99F7-6D3377D14286}" dt="2024-05-31T05:24:53.980" v="4638" actId="1076"/>
          <ac:picMkLst>
            <pc:docMk/>
            <pc:sldMk cId="2292654057" sldId="314"/>
            <ac:picMk id="8193" creationId="{475C5D63-2ED4-E549-8C2C-7DF362755E88}"/>
          </ac:picMkLst>
        </pc:picChg>
        <pc:picChg chg="add mod">
          <ac:chgData name="Beck, Shannon I CIV USAF USAFA DF/DFCS" userId="1f0ae1c7-bf04-45d8-895c-8f9f62a7a025" providerId="ADAL" clId="{E9327388-5B19-4F37-99F7-6D3377D14286}" dt="2024-05-31T05:24:56.849" v="4639" actId="1076"/>
          <ac:picMkLst>
            <pc:docMk/>
            <pc:sldMk cId="2292654057" sldId="314"/>
            <ac:picMk id="8194" creationId="{14F1D267-46F4-F644-3A73-324B51615483}"/>
          </ac:picMkLst>
        </pc:picChg>
      </pc:sldChg>
      <pc:sldChg chg="addSp delSp modSp del mod ord delAnim modAnim">
        <pc:chgData name="Beck, Shannon I CIV USAF USAFA DF/DFCS" userId="1f0ae1c7-bf04-45d8-895c-8f9f62a7a025" providerId="ADAL" clId="{E9327388-5B19-4F37-99F7-6D3377D14286}" dt="2024-05-31T00:39:58.168" v="897" actId="47"/>
        <pc:sldMkLst>
          <pc:docMk/>
          <pc:sldMk cId="4230770559" sldId="322"/>
        </pc:sldMkLst>
        <pc:spChg chg="mod">
          <ac:chgData name="Beck, Shannon I CIV USAF USAFA DF/DFCS" userId="1f0ae1c7-bf04-45d8-895c-8f9f62a7a025" providerId="ADAL" clId="{E9327388-5B19-4F37-99F7-6D3377D14286}" dt="2024-05-31T00:37:30.924" v="724" actId="20577"/>
          <ac:spMkLst>
            <pc:docMk/>
            <pc:sldMk cId="4230770559" sldId="322"/>
            <ac:spMk id="2" creationId="{89D0562A-3FCC-51B2-6C94-DC8252649A30}"/>
          </ac:spMkLst>
        </pc:spChg>
        <pc:picChg chg="del">
          <ac:chgData name="Beck, Shannon I CIV USAF USAFA DF/DFCS" userId="1f0ae1c7-bf04-45d8-895c-8f9f62a7a025" providerId="ADAL" clId="{E9327388-5B19-4F37-99F7-6D3377D14286}" dt="2024-05-31T00:37:00.474" v="698" actId="478"/>
          <ac:picMkLst>
            <pc:docMk/>
            <pc:sldMk cId="4230770559" sldId="322"/>
            <ac:picMk id="9" creationId="{E529A478-8C7E-4716-BA79-A6DD25AC3C51}"/>
          </ac:picMkLst>
        </pc:picChg>
        <pc:picChg chg="del">
          <ac:chgData name="Beck, Shannon I CIV USAF USAFA DF/DFCS" userId="1f0ae1c7-bf04-45d8-895c-8f9f62a7a025" providerId="ADAL" clId="{E9327388-5B19-4F37-99F7-6D3377D14286}" dt="2024-05-31T00:36:59.662" v="697" actId="478"/>
          <ac:picMkLst>
            <pc:docMk/>
            <pc:sldMk cId="4230770559" sldId="322"/>
            <ac:picMk id="10" creationId="{C6FBB8A3-A724-44AC-825D-9F9F3FA3607D}"/>
          </ac:picMkLst>
        </pc:picChg>
        <pc:picChg chg="del">
          <ac:chgData name="Beck, Shannon I CIV USAF USAFA DF/DFCS" userId="1f0ae1c7-bf04-45d8-895c-8f9f62a7a025" providerId="ADAL" clId="{E9327388-5B19-4F37-99F7-6D3377D14286}" dt="2024-05-31T00:36:58.883" v="696" actId="478"/>
          <ac:picMkLst>
            <pc:docMk/>
            <pc:sldMk cId="4230770559" sldId="322"/>
            <ac:picMk id="13" creationId="{085A2BFC-ECCC-432F-A5D8-79702A9D9E60}"/>
          </ac:picMkLst>
        </pc:picChg>
        <pc:picChg chg="del">
          <ac:chgData name="Beck, Shannon I CIV USAF USAFA DF/DFCS" userId="1f0ae1c7-bf04-45d8-895c-8f9f62a7a025" providerId="ADAL" clId="{E9327388-5B19-4F37-99F7-6D3377D14286}" dt="2024-05-31T00:36:57.486" v="695" actId="478"/>
          <ac:picMkLst>
            <pc:docMk/>
            <pc:sldMk cId="4230770559" sldId="322"/>
            <ac:picMk id="15" creationId="{D5D63E13-D9B9-4B6C-960B-21EBE6A1F564}"/>
          </ac:picMkLst>
        </pc:picChg>
        <pc:picChg chg="add del">
          <ac:chgData name="Beck, Shannon I CIV USAF USAFA DF/DFCS" userId="1f0ae1c7-bf04-45d8-895c-8f9f62a7a025" providerId="ADAL" clId="{E9327388-5B19-4F37-99F7-6D3377D14286}" dt="2024-05-31T00:36:43.576" v="691" actId="478"/>
          <ac:picMkLst>
            <pc:docMk/>
            <pc:sldMk cId="4230770559" sldId="322"/>
            <ac:picMk id="17" creationId="{EE102B69-7053-47C9-B8B8-ED957E69289D}"/>
          </ac:picMkLst>
        </pc:picChg>
        <pc:picChg chg="add del mod">
          <ac:chgData name="Beck, Shannon I CIV USAF USAFA DF/DFCS" userId="1f0ae1c7-bf04-45d8-895c-8f9f62a7a025" providerId="ADAL" clId="{E9327388-5B19-4F37-99F7-6D3377D14286}" dt="2024-05-31T00:37:03.777" v="699" actId="1076"/>
          <ac:picMkLst>
            <pc:docMk/>
            <pc:sldMk cId="4230770559" sldId="322"/>
            <ac:picMk id="5121" creationId="{8827F581-33F8-5E9A-059D-F893EAC1D254}"/>
          </ac:picMkLst>
        </pc:picChg>
      </pc:sldChg>
      <pc:sldChg chg="modSp">
        <pc:chgData name="Beck, Shannon I CIV USAF USAFA DF/DFCS" userId="1f0ae1c7-bf04-45d8-895c-8f9f62a7a025" providerId="ADAL" clId="{E9327388-5B19-4F37-99F7-6D3377D14286}" dt="2024-05-31T15:14:37.176" v="5676"/>
        <pc:sldMkLst>
          <pc:docMk/>
          <pc:sldMk cId="341847410" sldId="323"/>
        </pc:sldMkLst>
        <pc:spChg chg="mod">
          <ac:chgData name="Beck, Shannon I CIV USAF USAFA DF/DFCS" userId="1f0ae1c7-bf04-45d8-895c-8f9f62a7a025" providerId="ADAL" clId="{E9327388-5B19-4F37-99F7-6D3377D14286}" dt="2024-05-31T15:14:37.176" v="5676"/>
          <ac:spMkLst>
            <pc:docMk/>
            <pc:sldMk cId="341847410" sldId="323"/>
            <ac:spMk id="3" creationId="{2DC325DE-AFE5-FBF7-5566-6A5C5670DAA7}"/>
          </ac:spMkLst>
        </pc:spChg>
        <pc:spChg chg="mod">
          <ac:chgData name="Beck, Shannon I CIV USAF USAFA DF/DFCS" userId="1f0ae1c7-bf04-45d8-895c-8f9f62a7a025" providerId="ADAL" clId="{E9327388-5B19-4F37-99F7-6D3377D14286}" dt="2024-05-31T15:14:37.176" v="5676"/>
          <ac:spMkLst>
            <pc:docMk/>
            <pc:sldMk cId="341847410" sldId="323"/>
            <ac:spMk id="8" creationId="{45CADEBE-98FF-763A-1F90-90715E604678}"/>
          </ac:spMkLst>
        </pc:spChg>
        <pc:spChg chg="mod">
          <ac:chgData name="Beck, Shannon I CIV USAF USAFA DF/DFCS" userId="1f0ae1c7-bf04-45d8-895c-8f9f62a7a025" providerId="ADAL" clId="{E9327388-5B19-4F37-99F7-6D3377D14286}" dt="2024-05-31T15:14:37.176" v="5676"/>
          <ac:spMkLst>
            <pc:docMk/>
            <pc:sldMk cId="341847410" sldId="323"/>
            <ac:spMk id="9" creationId="{0901433B-DCEB-4F09-FF6C-1CCF21D05E01}"/>
          </ac:spMkLst>
        </pc:spChg>
      </pc:sldChg>
      <pc:sldChg chg="new del">
        <pc:chgData name="Beck, Shannon I CIV USAF USAFA DF/DFCS" userId="1f0ae1c7-bf04-45d8-895c-8f9f62a7a025" providerId="ADAL" clId="{E9327388-5B19-4F37-99F7-6D3377D14286}" dt="2024-05-31T00:22:58.276" v="23" actId="47"/>
        <pc:sldMkLst>
          <pc:docMk/>
          <pc:sldMk cId="1249081908" sldId="324"/>
        </pc:sldMkLst>
      </pc:sldChg>
      <pc:sldChg chg="new del">
        <pc:chgData name="Beck, Shannon I CIV USAF USAFA DF/DFCS" userId="1f0ae1c7-bf04-45d8-895c-8f9f62a7a025" providerId="ADAL" clId="{E9327388-5B19-4F37-99F7-6D3377D14286}" dt="2024-05-31T00:23:35.196" v="31" actId="47"/>
        <pc:sldMkLst>
          <pc:docMk/>
          <pc:sldMk cId="2988632329" sldId="324"/>
        </pc:sldMkLst>
      </pc:sldChg>
      <pc:sldChg chg="addSp delSp modSp add mod ord delAnim modAnim">
        <pc:chgData name="Beck, Shannon I CIV USAF USAFA DF/DFCS" userId="1f0ae1c7-bf04-45d8-895c-8f9f62a7a025" providerId="ADAL" clId="{E9327388-5B19-4F37-99F7-6D3377D14286}" dt="2024-05-31T15:14:37.176" v="5676"/>
        <pc:sldMkLst>
          <pc:docMk/>
          <pc:sldMk cId="1381862093" sldId="325"/>
        </pc:sldMkLst>
        <pc:spChg chg="mod">
          <ac:chgData name="Beck, Shannon I CIV USAF USAFA DF/DFCS" userId="1f0ae1c7-bf04-45d8-895c-8f9f62a7a025" providerId="ADAL" clId="{E9327388-5B19-4F37-99F7-6D3377D14286}" dt="2024-05-31T15:14:37.176" v="5676"/>
          <ac:spMkLst>
            <pc:docMk/>
            <pc:sldMk cId="1381862093" sldId="325"/>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381862093" sldId="325"/>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381862093" sldId="325"/>
            <ac:spMk id="4" creationId="{E565C485-6F56-421F-F730-92E834AFDE94}"/>
          </ac:spMkLst>
        </pc:spChg>
        <pc:picChg chg="add mod">
          <ac:chgData name="Beck, Shannon I CIV USAF USAFA DF/DFCS" userId="1f0ae1c7-bf04-45d8-895c-8f9f62a7a025" providerId="ADAL" clId="{E9327388-5B19-4F37-99F7-6D3377D14286}" dt="2024-05-31T05:44:17.734" v="5561" actId="1076"/>
          <ac:picMkLst>
            <pc:docMk/>
            <pc:sldMk cId="1381862093" sldId="325"/>
            <ac:picMk id="5" creationId="{2160A218-1DFC-30FF-9046-6EF7CE9D81FB}"/>
          </ac:picMkLst>
        </pc:picChg>
        <pc:picChg chg="add mod">
          <ac:chgData name="Beck, Shannon I CIV USAF USAFA DF/DFCS" userId="1f0ae1c7-bf04-45d8-895c-8f9f62a7a025" providerId="ADAL" clId="{E9327388-5B19-4F37-99F7-6D3377D14286}" dt="2024-05-31T05:45:08.205" v="5601" actId="1076"/>
          <ac:picMkLst>
            <pc:docMk/>
            <pc:sldMk cId="1381862093" sldId="325"/>
            <ac:picMk id="6" creationId="{9D965CBF-2DE7-5FBC-E2F9-27D3C9DAF52F}"/>
          </ac:picMkLst>
        </pc:picChg>
        <pc:picChg chg="add mod">
          <ac:chgData name="Beck, Shannon I CIV USAF USAFA DF/DFCS" userId="1f0ae1c7-bf04-45d8-895c-8f9f62a7a025" providerId="ADAL" clId="{E9327388-5B19-4F37-99F7-6D3377D14286}" dt="2024-05-31T05:47:12.294" v="5653" actId="1076"/>
          <ac:picMkLst>
            <pc:docMk/>
            <pc:sldMk cId="1381862093" sldId="325"/>
            <ac:picMk id="7" creationId="{3D92F46B-86A1-B8D9-71F7-3202DFD8D20E}"/>
          </ac:picMkLst>
        </pc:picChg>
        <pc:picChg chg="add mod">
          <ac:chgData name="Beck, Shannon I CIV USAF USAFA DF/DFCS" userId="1f0ae1c7-bf04-45d8-895c-8f9f62a7a025" providerId="ADAL" clId="{E9327388-5B19-4F37-99F7-6D3377D14286}" dt="2024-05-31T05:47:19.014" v="5655" actId="1076"/>
          <ac:picMkLst>
            <pc:docMk/>
            <pc:sldMk cId="1381862093" sldId="325"/>
            <ac:picMk id="8" creationId="{53D7388B-FCF3-2554-79B9-402DFC06845A}"/>
          </ac:picMkLst>
        </pc:picChg>
        <pc:picChg chg="del mod">
          <ac:chgData name="Beck, Shannon I CIV USAF USAFA DF/DFCS" userId="1f0ae1c7-bf04-45d8-895c-8f9f62a7a025" providerId="ADAL" clId="{E9327388-5B19-4F37-99F7-6D3377D14286}" dt="2024-05-31T05:42:09.698" v="5544" actId="478"/>
          <ac:picMkLst>
            <pc:docMk/>
            <pc:sldMk cId="1381862093" sldId="325"/>
            <ac:picMk id="9" creationId="{E529A478-8C7E-4716-BA79-A6DD25AC3C51}"/>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0" creationId="{C6FBB8A3-A724-44AC-825D-9F9F3FA3607D}"/>
          </ac:picMkLst>
        </pc:picChg>
        <pc:picChg chg="add del mod">
          <ac:chgData name="Beck, Shannon I CIV USAF USAFA DF/DFCS" userId="1f0ae1c7-bf04-45d8-895c-8f9f62a7a025" providerId="ADAL" clId="{E9327388-5B19-4F37-99F7-6D3377D14286}" dt="2024-05-31T05:44:29.179" v="5566" actId="478"/>
          <ac:picMkLst>
            <pc:docMk/>
            <pc:sldMk cId="1381862093" sldId="325"/>
            <ac:picMk id="11" creationId="{10271D7C-D1A3-3643-8007-2F814AB28EB0}"/>
          </ac:picMkLst>
        </pc:picChg>
        <pc:picChg chg="add mod">
          <ac:chgData name="Beck, Shannon I CIV USAF USAFA DF/DFCS" userId="1f0ae1c7-bf04-45d8-895c-8f9f62a7a025" providerId="ADAL" clId="{E9327388-5B19-4F37-99F7-6D3377D14286}" dt="2024-05-31T05:44:30.137" v="5567"/>
          <ac:picMkLst>
            <pc:docMk/>
            <pc:sldMk cId="1381862093" sldId="325"/>
            <ac:picMk id="12" creationId="{21917467-80D7-DBD0-74BF-F2F75C07C16A}"/>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3" creationId="{085A2BFC-ECCC-432F-A5D8-79702A9D9E60}"/>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5" creationId="{D5D63E13-D9B9-4B6C-960B-21EBE6A1F564}"/>
          </ac:picMkLst>
        </pc:picChg>
        <pc:picChg chg="del mod">
          <ac:chgData name="Beck, Shannon I CIV USAF USAFA DF/DFCS" userId="1f0ae1c7-bf04-45d8-895c-8f9f62a7a025" providerId="ADAL" clId="{E9327388-5B19-4F37-99F7-6D3377D14286}" dt="2024-05-31T05:42:09.698" v="5544" actId="478"/>
          <ac:picMkLst>
            <pc:docMk/>
            <pc:sldMk cId="1381862093" sldId="325"/>
            <ac:picMk id="17" creationId="{EE102B69-7053-47C9-B8B8-ED957E69289D}"/>
          </ac:picMkLst>
        </pc:picChg>
        <pc:picChg chg="add mod">
          <ac:chgData name="Beck, Shannon I CIV USAF USAFA DF/DFCS" userId="1f0ae1c7-bf04-45d8-895c-8f9f62a7a025" providerId="ADAL" clId="{E9327388-5B19-4F37-99F7-6D3377D14286}" dt="2024-05-31T05:47:16.346" v="5654" actId="1076"/>
          <ac:picMkLst>
            <pc:docMk/>
            <pc:sldMk cId="1381862093" sldId="325"/>
            <ac:picMk id="11265" creationId="{A3627A55-9ABB-2BE2-43D8-11F888D42194}"/>
          </ac:picMkLst>
        </pc:picChg>
      </pc:sldChg>
      <pc:sldChg chg="addSp delSp modSp add mod ord modAnim">
        <pc:chgData name="Beck, Shannon I CIV USAF USAFA DF/DFCS" userId="1f0ae1c7-bf04-45d8-895c-8f9f62a7a025" providerId="ADAL" clId="{E9327388-5B19-4F37-99F7-6D3377D14286}" dt="2024-05-31T15:59:13.876" v="6118"/>
        <pc:sldMkLst>
          <pc:docMk/>
          <pc:sldMk cId="644291929" sldId="326"/>
        </pc:sldMkLst>
        <pc:spChg chg="mod">
          <ac:chgData name="Beck, Shannon I CIV USAF USAFA DF/DFCS" userId="1f0ae1c7-bf04-45d8-895c-8f9f62a7a025" providerId="ADAL" clId="{E9327388-5B19-4F37-99F7-6D3377D14286}" dt="2024-05-31T15:58:32.173" v="6114" actId="20577"/>
          <ac:spMkLst>
            <pc:docMk/>
            <pc:sldMk cId="644291929" sldId="326"/>
            <ac:spMk id="2" creationId="{85BECFE4-0097-8DA9-9250-162B407DA4B4}"/>
          </ac:spMkLst>
        </pc:spChg>
        <pc:spChg chg="mod">
          <ac:chgData name="Beck, Shannon I CIV USAF USAFA DF/DFCS" userId="1f0ae1c7-bf04-45d8-895c-8f9f62a7a025" providerId="ADAL" clId="{E9327388-5B19-4F37-99F7-6D3377D14286}" dt="2024-05-31T15:14:37.176" v="5676"/>
          <ac:spMkLst>
            <pc:docMk/>
            <pc:sldMk cId="644291929" sldId="326"/>
            <ac:spMk id="3" creationId="{78447501-7D95-6507-B6E6-ADEBA0F12842}"/>
          </ac:spMkLst>
        </pc:spChg>
        <pc:spChg chg="mod">
          <ac:chgData name="Beck, Shannon I CIV USAF USAFA DF/DFCS" userId="1f0ae1c7-bf04-45d8-895c-8f9f62a7a025" providerId="ADAL" clId="{E9327388-5B19-4F37-99F7-6D3377D14286}" dt="2024-05-31T15:14:37.176" v="5676"/>
          <ac:spMkLst>
            <pc:docMk/>
            <pc:sldMk cId="644291929" sldId="326"/>
            <ac:spMk id="4" creationId="{850D8CFF-A1B6-FAEE-408A-EDEDF1FDF69E}"/>
          </ac:spMkLst>
        </pc:spChg>
        <pc:picChg chg="del">
          <ac:chgData name="Beck, Shannon I CIV USAF USAFA DF/DFCS" userId="1f0ae1c7-bf04-45d8-895c-8f9f62a7a025" providerId="ADAL" clId="{E9327388-5B19-4F37-99F7-6D3377D14286}" dt="2024-05-31T00:25:32.700" v="43" actId="478"/>
          <ac:picMkLst>
            <pc:docMk/>
            <pc:sldMk cId="644291929" sldId="326"/>
            <ac:picMk id="2049" creationId="{7BE35EF8-6B73-BA0E-DE5A-B4236D1CD7A1}"/>
          </ac:picMkLst>
        </pc:picChg>
        <pc:picChg chg="add mod">
          <ac:chgData name="Beck, Shannon I CIV USAF USAFA DF/DFCS" userId="1f0ae1c7-bf04-45d8-895c-8f9f62a7a025" providerId="ADAL" clId="{E9327388-5B19-4F37-99F7-6D3377D14286}" dt="2024-05-31T00:25:14.985" v="41" actId="1076"/>
          <ac:picMkLst>
            <pc:docMk/>
            <pc:sldMk cId="644291929" sldId="326"/>
            <ac:picMk id="3073" creationId="{B0C8E805-A576-A73D-5CC2-CA5BB24FDC31}"/>
          </ac:picMkLst>
        </pc:picChg>
        <pc:picChg chg="add">
          <ac:chgData name="Beck, Shannon I CIV USAF USAFA DF/DFCS" userId="1f0ae1c7-bf04-45d8-895c-8f9f62a7a025" providerId="ADAL" clId="{E9327388-5B19-4F37-99F7-6D3377D14286}" dt="2024-05-31T00:25:24.877" v="42"/>
          <ac:picMkLst>
            <pc:docMk/>
            <pc:sldMk cId="644291929" sldId="326"/>
            <ac:picMk id="3074" creationId="{5D4A4AC6-ECBA-A340-05E2-3C0D5E35CABD}"/>
          </ac:picMkLst>
        </pc:picChg>
        <pc:picChg chg="add mod">
          <ac:chgData name="Beck, Shannon I CIV USAF USAFA DF/DFCS" userId="1f0ae1c7-bf04-45d8-895c-8f9f62a7a025" providerId="ADAL" clId="{E9327388-5B19-4F37-99F7-6D3377D14286}" dt="2024-05-31T01:08:42.476" v="1636" actId="1035"/>
          <ac:picMkLst>
            <pc:docMk/>
            <pc:sldMk cId="644291929" sldId="326"/>
            <ac:picMk id="3075" creationId="{AE8626E5-A674-952D-E3F2-EA4C94645F62}"/>
          </ac:picMkLst>
        </pc:picChg>
        <pc:picChg chg="add del mod">
          <ac:chgData name="Beck, Shannon I CIV USAF USAFA DF/DFCS" userId="1f0ae1c7-bf04-45d8-895c-8f9f62a7a025" providerId="ADAL" clId="{E9327388-5B19-4F37-99F7-6D3377D14286}" dt="2024-05-31T00:26:15.641" v="50" actId="478"/>
          <ac:picMkLst>
            <pc:docMk/>
            <pc:sldMk cId="644291929" sldId="326"/>
            <ac:picMk id="3076" creationId="{DA81FC50-B87F-7E64-8F01-FFD913DC690A}"/>
          </ac:picMkLst>
        </pc:picChg>
      </pc:sldChg>
      <pc:sldChg chg="new del">
        <pc:chgData name="Beck, Shannon I CIV USAF USAFA DF/DFCS" userId="1f0ae1c7-bf04-45d8-895c-8f9f62a7a025" providerId="ADAL" clId="{E9327388-5B19-4F37-99F7-6D3377D14286}" dt="2024-05-31T00:24:26.568" v="36" actId="680"/>
        <pc:sldMkLst>
          <pc:docMk/>
          <pc:sldMk cId="1412554813" sldId="326"/>
        </pc:sldMkLst>
      </pc:sldChg>
      <pc:sldChg chg="delSp modSp add mod delAnim modAnim">
        <pc:chgData name="Beck, Shannon I CIV USAF USAFA DF/DFCS" userId="1f0ae1c7-bf04-45d8-895c-8f9f62a7a025" providerId="ADAL" clId="{E9327388-5B19-4F37-99F7-6D3377D14286}" dt="2024-05-31T15:53:17.450" v="6050" actId="6549"/>
        <pc:sldMkLst>
          <pc:docMk/>
          <pc:sldMk cId="133898467" sldId="327"/>
        </pc:sldMkLst>
        <pc:spChg chg="mod">
          <ac:chgData name="Beck, Shannon I CIV USAF USAFA DF/DFCS" userId="1f0ae1c7-bf04-45d8-895c-8f9f62a7a025" providerId="ADAL" clId="{E9327388-5B19-4F37-99F7-6D3377D14286}" dt="2024-05-31T15:53:17.450" v="6050" actId="6549"/>
          <ac:spMkLst>
            <pc:docMk/>
            <pc:sldMk cId="133898467" sldId="327"/>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33898467" sldId="327"/>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33898467" sldId="327"/>
            <ac:spMk id="4" creationId="{E565C485-6F56-421F-F730-92E834AFDE94}"/>
          </ac:spMkLst>
        </pc:spChg>
        <pc:picChg chg="del">
          <ac:chgData name="Beck, Shannon I CIV USAF USAFA DF/DFCS" userId="1f0ae1c7-bf04-45d8-895c-8f9f62a7a025" providerId="ADAL" clId="{E9327388-5B19-4F37-99F7-6D3377D14286}" dt="2024-05-31T00:31:06.384" v="329" actId="478"/>
          <ac:picMkLst>
            <pc:docMk/>
            <pc:sldMk cId="133898467" sldId="327"/>
            <ac:picMk id="9" creationId="{E529A478-8C7E-4716-BA79-A6DD25AC3C51}"/>
          </ac:picMkLst>
        </pc:picChg>
        <pc:picChg chg="del">
          <ac:chgData name="Beck, Shannon I CIV USAF USAFA DF/DFCS" userId="1f0ae1c7-bf04-45d8-895c-8f9f62a7a025" providerId="ADAL" clId="{E9327388-5B19-4F37-99F7-6D3377D14286}" dt="2024-05-31T00:31:05.202" v="328" actId="478"/>
          <ac:picMkLst>
            <pc:docMk/>
            <pc:sldMk cId="133898467" sldId="327"/>
            <ac:picMk id="10" creationId="{C6FBB8A3-A724-44AC-825D-9F9F3FA3607D}"/>
          </ac:picMkLst>
        </pc:picChg>
        <pc:picChg chg="del">
          <ac:chgData name="Beck, Shannon I CIV USAF USAFA DF/DFCS" userId="1f0ae1c7-bf04-45d8-895c-8f9f62a7a025" providerId="ADAL" clId="{E9327388-5B19-4F37-99F7-6D3377D14286}" dt="2024-05-31T00:31:02.557" v="327" actId="478"/>
          <ac:picMkLst>
            <pc:docMk/>
            <pc:sldMk cId="133898467" sldId="327"/>
            <ac:picMk id="13" creationId="{085A2BFC-ECCC-432F-A5D8-79702A9D9E60}"/>
          </ac:picMkLst>
        </pc:picChg>
        <pc:picChg chg="del">
          <ac:chgData name="Beck, Shannon I CIV USAF USAFA DF/DFCS" userId="1f0ae1c7-bf04-45d8-895c-8f9f62a7a025" providerId="ADAL" clId="{E9327388-5B19-4F37-99F7-6D3377D14286}" dt="2024-05-31T00:31:00.758" v="326" actId="478"/>
          <ac:picMkLst>
            <pc:docMk/>
            <pc:sldMk cId="133898467" sldId="327"/>
            <ac:picMk id="15" creationId="{D5D63E13-D9B9-4B6C-960B-21EBE6A1F564}"/>
          </ac:picMkLst>
        </pc:picChg>
        <pc:picChg chg="mod">
          <ac:chgData name="Beck, Shannon I CIV USAF USAFA DF/DFCS" userId="1f0ae1c7-bf04-45d8-895c-8f9f62a7a025" providerId="ADAL" clId="{E9327388-5B19-4F37-99F7-6D3377D14286}" dt="2024-05-31T00:30:58.429" v="325" actId="1038"/>
          <ac:picMkLst>
            <pc:docMk/>
            <pc:sldMk cId="133898467" sldId="327"/>
            <ac:picMk id="17" creationId="{EE102B69-7053-47C9-B8B8-ED957E69289D}"/>
          </ac:picMkLst>
        </pc:picChg>
      </pc:sldChg>
      <pc:sldChg chg="modSp add mod ord modAnim">
        <pc:chgData name="Beck, Shannon I CIV USAF USAFA DF/DFCS" userId="1f0ae1c7-bf04-45d8-895c-8f9f62a7a025" providerId="ADAL" clId="{E9327388-5B19-4F37-99F7-6D3377D14286}" dt="2024-05-31T15:53:05.780" v="6046" actId="20578"/>
        <pc:sldMkLst>
          <pc:docMk/>
          <pc:sldMk cId="1800081200" sldId="328"/>
        </pc:sldMkLst>
        <pc:spChg chg="mod">
          <ac:chgData name="Beck, Shannon I CIV USAF USAFA DF/DFCS" userId="1f0ae1c7-bf04-45d8-895c-8f9f62a7a025" providerId="ADAL" clId="{E9327388-5B19-4F37-99F7-6D3377D14286}" dt="2024-05-31T15:14:37.176" v="5676"/>
          <ac:spMkLst>
            <pc:docMk/>
            <pc:sldMk cId="1800081200" sldId="328"/>
            <ac:spMk id="2" creationId="{89D0562A-3FCC-51B2-6C94-DC8252649A30}"/>
          </ac:spMkLst>
        </pc:spChg>
        <pc:spChg chg="mod">
          <ac:chgData name="Beck, Shannon I CIV USAF USAFA DF/DFCS" userId="1f0ae1c7-bf04-45d8-895c-8f9f62a7a025" providerId="ADAL" clId="{E9327388-5B19-4F37-99F7-6D3377D14286}" dt="2024-05-31T15:14:37.176" v="5676"/>
          <ac:spMkLst>
            <pc:docMk/>
            <pc:sldMk cId="1800081200" sldId="328"/>
            <ac:spMk id="3" creationId="{BE56A5AF-2BB9-A928-C93C-AB2B4C087856}"/>
          </ac:spMkLst>
        </pc:spChg>
        <pc:spChg chg="mod">
          <ac:chgData name="Beck, Shannon I CIV USAF USAFA DF/DFCS" userId="1f0ae1c7-bf04-45d8-895c-8f9f62a7a025" providerId="ADAL" clId="{E9327388-5B19-4F37-99F7-6D3377D14286}" dt="2024-05-31T15:14:37.176" v="5676"/>
          <ac:spMkLst>
            <pc:docMk/>
            <pc:sldMk cId="1800081200" sldId="328"/>
            <ac:spMk id="4" creationId="{E565C485-6F56-421F-F730-92E834AFDE94}"/>
          </ac:spMkLst>
        </pc:spChg>
      </pc:sldChg>
      <pc:sldChg chg="new del">
        <pc:chgData name="Beck, Shannon I CIV USAF USAFA DF/DFCS" userId="1f0ae1c7-bf04-45d8-895c-8f9f62a7a025" providerId="ADAL" clId="{E9327388-5B19-4F37-99F7-6D3377D14286}" dt="2024-05-31T00:37:40.675" v="726" actId="680"/>
        <pc:sldMkLst>
          <pc:docMk/>
          <pc:sldMk cId="4107811689" sldId="328"/>
        </pc:sldMkLst>
      </pc:sldChg>
      <pc:sldChg chg="delSp modSp new mod modClrScheme modAnim chgLayout">
        <pc:chgData name="Beck, Shannon I CIV USAF USAFA DF/DFCS" userId="1f0ae1c7-bf04-45d8-895c-8f9f62a7a025" providerId="ADAL" clId="{E9327388-5B19-4F37-99F7-6D3377D14286}" dt="2024-05-31T16:21:49.575" v="6476" actId="20577"/>
        <pc:sldMkLst>
          <pc:docMk/>
          <pc:sldMk cId="32448372" sldId="329"/>
        </pc:sldMkLst>
        <pc:spChg chg="mod ord">
          <ac:chgData name="Beck, Shannon I CIV USAF USAFA DF/DFCS" userId="1f0ae1c7-bf04-45d8-895c-8f9f62a7a025" providerId="ADAL" clId="{E9327388-5B19-4F37-99F7-6D3377D14286}" dt="2024-05-31T16:19:14.805" v="6331" actId="700"/>
          <ac:spMkLst>
            <pc:docMk/>
            <pc:sldMk cId="32448372" sldId="329"/>
            <ac:spMk id="2" creationId="{D0FFC5F9-71EB-504F-5BBB-B88C6CB6EAF8}"/>
          </ac:spMkLst>
        </pc:spChg>
        <pc:spChg chg="mod ord">
          <ac:chgData name="Beck, Shannon I CIV USAF USAFA DF/DFCS" userId="1f0ae1c7-bf04-45d8-895c-8f9f62a7a025" providerId="ADAL" clId="{E9327388-5B19-4F37-99F7-6D3377D14286}" dt="2024-05-31T16:19:14.805" v="6331" actId="700"/>
          <ac:spMkLst>
            <pc:docMk/>
            <pc:sldMk cId="32448372" sldId="329"/>
            <ac:spMk id="3" creationId="{1AC5FC85-FF03-0C2D-332E-51CC9B2798BE}"/>
          </ac:spMkLst>
        </pc:spChg>
        <pc:spChg chg="mod ord">
          <ac:chgData name="Beck, Shannon I CIV USAF USAFA DF/DFCS" userId="1f0ae1c7-bf04-45d8-895c-8f9f62a7a025" providerId="ADAL" clId="{E9327388-5B19-4F37-99F7-6D3377D14286}" dt="2024-05-31T16:21:49.575" v="6476" actId="20577"/>
          <ac:spMkLst>
            <pc:docMk/>
            <pc:sldMk cId="32448372" sldId="329"/>
            <ac:spMk id="4" creationId="{DDCE5952-A9DA-B821-F072-7264C424AC7E}"/>
          </ac:spMkLst>
        </pc:spChg>
        <pc:spChg chg="del">
          <ac:chgData name="Beck, Shannon I CIV USAF USAFA DF/DFCS" userId="1f0ae1c7-bf04-45d8-895c-8f9f62a7a025" providerId="ADAL" clId="{E9327388-5B19-4F37-99F7-6D3377D14286}" dt="2024-05-31T05:37:12.269" v="5508" actId="478"/>
          <ac:spMkLst>
            <pc:docMk/>
            <pc:sldMk cId="32448372" sldId="329"/>
            <ac:spMk id="5" creationId="{4B1A87FD-8B03-9798-06E2-EAC5B6237215}"/>
          </ac:spMkLst>
        </pc:spChg>
      </pc:sldChg>
      <pc:sldChg chg="delSp modSp add mod ord chgLayout">
        <pc:chgData name="Beck, Shannon I CIV USAF USAFA DF/DFCS" userId="1f0ae1c7-bf04-45d8-895c-8f9f62a7a025" providerId="ADAL" clId="{E9327388-5B19-4F37-99F7-6D3377D14286}" dt="2024-05-31T16:03:06.169" v="6196" actId="20577"/>
        <pc:sldMkLst>
          <pc:docMk/>
          <pc:sldMk cId="1185494397" sldId="330"/>
        </pc:sldMkLst>
        <pc:spChg chg="mod ord">
          <ac:chgData name="Beck, Shannon I CIV USAF USAFA DF/DFCS" userId="1f0ae1c7-bf04-45d8-895c-8f9f62a7a025" providerId="ADAL" clId="{E9327388-5B19-4F37-99F7-6D3377D14286}" dt="2024-05-31T16:03:06.169" v="6196" actId="20577"/>
          <ac:spMkLst>
            <pc:docMk/>
            <pc:sldMk cId="1185494397" sldId="330"/>
            <ac:spMk id="2" creationId="{B90ECE12-4B47-BE24-76FF-29DC1B94C21B}"/>
          </ac:spMkLst>
        </pc:spChg>
        <pc:spChg chg="mod ord">
          <ac:chgData name="Beck, Shannon I CIV USAF USAFA DF/DFCS" userId="1f0ae1c7-bf04-45d8-895c-8f9f62a7a025" providerId="ADAL" clId="{E9327388-5B19-4F37-99F7-6D3377D14286}" dt="2024-05-31T15:17:55.841" v="5719" actId="700"/>
          <ac:spMkLst>
            <pc:docMk/>
            <pc:sldMk cId="1185494397" sldId="330"/>
            <ac:spMk id="3" creationId="{21EF86C3-B4EF-53D2-008E-FA017D7F8B10}"/>
          </ac:spMkLst>
        </pc:spChg>
        <pc:spChg chg="mod ord">
          <ac:chgData name="Beck, Shannon I CIV USAF USAFA DF/DFCS" userId="1f0ae1c7-bf04-45d8-895c-8f9f62a7a025" providerId="ADAL" clId="{E9327388-5B19-4F37-99F7-6D3377D14286}" dt="2024-05-31T15:17:55.841" v="5719" actId="700"/>
          <ac:spMkLst>
            <pc:docMk/>
            <pc:sldMk cId="1185494397" sldId="330"/>
            <ac:spMk id="4" creationId="{EF41492B-FD7C-D481-D437-4DE8F7494555}"/>
          </ac:spMkLst>
        </pc:spChg>
        <pc:picChg chg="mod">
          <ac:chgData name="Beck, Shannon I CIV USAF USAFA DF/DFCS" userId="1f0ae1c7-bf04-45d8-895c-8f9f62a7a025" providerId="ADAL" clId="{E9327388-5B19-4F37-99F7-6D3377D14286}" dt="2024-05-31T01:09:52.943" v="1690" actId="1076"/>
          <ac:picMkLst>
            <pc:docMk/>
            <pc:sldMk cId="1185494397" sldId="330"/>
            <ac:picMk id="1025" creationId="{BCD0CA57-AF2F-AE77-D343-E328794F7B9F}"/>
          </ac:picMkLst>
        </pc:picChg>
        <pc:picChg chg="mod">
          <ac:chgData name="Beck, Shannon I CIV USAF USAFA DF/DFCS" userId="1f0ae1c7-bf04-45d8-895c-8f9f62a7a025" providerId="ADAL" clId="{E9327388-5B19-4F37-99F7-6D3377D14286}" dt="2024-05-31T01:27:24.735" v="2361" actId="1036"/>
          <ac:picMkLst>
            <pc:docMk/>
            <pc:sldMk cId="1185494397" sldId="330"/>
            <ac:picMk id="1027" creationId="{33A7956B-DDE7-D55A-43F2-8F57BA5FE06B}"/>
          </ac:picMkLst>
        </pc:picChg>
        <pc:picChg chg="del">
          <ac:chgData name="Beck, Shannon I CIV USAF USAFA DF/DFCS" userId="1f0ae1c7-bf04-45d8-895c-8f9f62a7a025" providerId="ADAL" clId="{E9327388-5B19-4F37-99F7-6D3377D14286}" dt="2024-05-31T01:09:07.642" v="1638" actId="478"/>
          <ac:picMkLst>
            <pc:docMk/>
            <pc:sldMk cId="1185494397" sldId="330"/>
            <ac:picMk id="6146" creationId="{0970D410-60AA-CFBD-D323-BD2198B3EAAC}"/>
          </ac:picMkLst>
        </pc:picChg>
      </pc:sldChg>
      <pc:sldChg chg="delSp modSp add mod modAnim modNotesTx">
        <pc:chgData name="Beck, Shannon I CIV USAF USAFA DF/DFCS" userId="1f0ae1c7-bf04-45d8-895c-8f9f62a7a025" providerId="ADAL" clId="{E9327388-5B19-4F37-99F7-6D3377D14286}" dt="2024-05-31T16:07:57.435" v="6272"/>
        <pc:sldMkLst>
          <pc:docMk/>
          <pc:sldMk cId="3923367453" sldId="331"/>
        </pc:sldMkLst>
        <pc:spChg chg="mod">
          <ac:chgData name="Beck, Shannon I CIV USAF USAFA DF/DFCS" userId="1f0ae1c7-bf04-45d8-895c-8f9f62a7a025" providerId="ADAL" clId="{E9327388-5B19-4F37-99F7-6D3377D14286}" dt="2024-05-31T15:14:37.176" v="5676"/>
          <ac:spMkLst>
            <pc:docMk/>
            <pc:sldMk cId="3923367453" sldId="331"/>
            <ac:spMk id="2" creationId="{BCBF4E75-6E9F-CF8A-AD3C-294F8BE47C6D}"/>
          </ac:spMkLst>
        </pc:spChg>
        <pc:spChg chg="mod">
          <ac:chgData name="Beck, Shannon I CIV USAF USAFA DF/DFCS" userId="1f0ae1c7-bf04-45d8-895c-8f9f62a7a025" providerId="ADAL" clId="{E9327388-5B19-4F37-99F7-6D3377D14286}" dt="2024-05-31T15:14:37.176" v="5676"/>
          <ac:spMkLst>
            <pc:docMk/>
            <pc:sldMk cId="3923367453" sldId="331"/>
            <ac:spMk id="3" creationId="{3B8D4B43-44BA-3D5D-8D74-22FF07FE5B19}"/>
          </ac:spMkLst>
        </pc:spChg>
        <pc:spChg chg="mod">
          <ac:chgData name="Beck, Shannon I CIV USAF USAFA DF/DFCS" userId="1f0ae1c7-bf04-45d8-895c-8f9f62a7a025" providerId="ADAL" clId="{E9327388-5B19-4F37-99F7-6D3377D14286}" dt="2024-05-31T15:14:37.176" v="5676"/>
          <ac:spMkLst>
            <pc:docMk/>
            <pc:sldMk cId="3923367453" sldId="331"/>
            <ac:spMk id="4" creationId="{738ADDFF-B154-0BB2-D62F-8CDB12A7B6DB}"/>
          </ac:spMkLst>
        </pc:spChg>
        <pc:picChg chg="del">
          <ac:chgData name="Beck, Shannon I CIV USAF USAFA DF/DFCS" userId="1f0ae1c7-bf04-45d8-895c-8f9f62a7a025" providerId="ADAL" clId="{E9327388-5B19-4F37-99F7-6D3377D14286}" dt="2024-05-31T01:31:04.572" v="2540" actId="478"/>
          <ac:picMkLst>
            <pc:docMk/>
            <pc:sldMk cId="3923367453" sldId="331"/>
            <ac:picMk id="7170" creationId="{0A49A96E-030F-F68B-A17E-450044376F60}"/>
          </ac:picMkLst>
        </pc:picChg>
        <pc:picChg chg="del">
          <ac:chgData name="Beck, Shannon I CIV USAF USAFA DF/DFCS" userId="1f0ae1c7-bf04-45d8-895c-8f9f62a7a025" providerId="ADAL" clId="{E9327388-5B19-4F37-99F7-6D3377D14286}" dt="2024-05-31T01:31:02.266" v="2539" actId="478"/>
          <ac:picMkLst>
            <pc:docMk/>
            <pc:sldMk cId="3923367453" sldId="331"/>
            <ac:picMk id="7171" creationId="{CF013FA3-CF02-5EB4-0E0A-1D56B47FD0D0}"/>
          </ac:picMkLst>
        </pc:picChg>
      </pc:sldChg>
      <pc:sldChg chg="addSp delSp modSp add mod modAnim">
        <pc:chgData name="Beck, Shannon I CIV USAF USAFA DF/DFCS" userId="1f0ae1c7-bf04-45d8-895c-8f9f62a7a025" providerId="ADAL" clId="{E9327388-5B19-4F37-99F7-6D3377D14286}" dt="2024-05-31T16:13:35.093" v="6315" actId="20577"/>
        <pc:sldMkLst>
          <pc:docMk/>
          <pc:sldMk cId="1317963239" sldId="332"/>
        </pc:sldMkLst>
        <pc:spChg chg="mod">
          <ac:chgData name="Beck, Shannon I CIV USAF USAFA DF/DFCS" userId="1f0ae1c7-bf04-45d8-895c-8f9f62a7a025" providerId="ADAL" clId="{E9327388-5B19-4F37-99F7-6D3377D14286}" dt="2024-05-31T16:13:35.093" v="6315" actId="20577"/>
          <ac:spMkLst>
            <pc:docMk/>
            <pc:sldMk cId="1317963239" sldId="332"/>
            <ac:spMk id="2" creationId="{FAFA08DC-2D2C-3F61-234E-4824ED053221}"/>
          </ac:spMkLst>
        </pc:spChg>
        <pc:spChg chg="mod">
          <ac:chgData name="Beck, Shannon I CIV USAF USAFA DF/DFCS" userId="1f0ae1c7-bf04-45d8-895c-8f9f62a7a025" providerId="ADAL" clId="{E9327388-5B19-4F37-99F7-6D3377D14286}" dt="2024-05-31T15:14:37.176" v="5676"/>
          <ac:spMkLst>
            <pc:docMk/>
            <pc:sldMk cId="1317963239" sldId="332"/>
            <ac:spMk id="3" creationId="{4877228B-295F-5EFB-3EB5-C51174BCC206}"/>
          </ac:spMkLst>
        </pc:spChg>
        <pc:spChg chg="mod">
          <ac:chgData name="Beck, Shannon I CIV USAF USAFA DF/DFCS" userId="1f0ae1c7-bf04-45d8-895c-8f9f62a7a025" providerId="ADAL" clId="{E9327388-5B19-4F37-99F7-6D3377D14286}" dt="2024-05-31T15:14:37.176" v="5676"/>
          <ac:spMkLst>
            <pc:docMk/>
            <pc:sldMk cId="1317963239" sldId="332"/>
            <ac:spMk id="4" creationId="{04C6F371-8EEF-558E-64C3-3C184C18812C}"/>
          </ac:spMkLst>
        </pc:spChg>
        <pc:spChg chg="del">
          <ac:chgData name="Beck, Shannon I CIV USAF USAFA DF/DFCS" userId="1f0ae1c7-bf04-45d8-895c-8f9f62a7a025" providerId="ADAL" clId="{E9327388-5B19-4F37-99F7-6D3377D14286}" dt="2024-05-31T05:12:58.431" v="4111" actId="478"/>
          <ac:spMkLst>
            <pc:docMk/>
            <pc:sldMk cId="1317963239" sldId="332"/>
            <ac:spMk id="5" creationId="{784E6EA4-6A02-4AB9-8E51-4C793CA7644C}"/>
          </ac:spMkLst>
        </pc:spChg>
        <pc:picChg chg="add mod">
          <ac:chgData name="Beck, Shannon I CIV USAF USAFA DF/DFCS" userId="1f0ae1c7-bf04-45d8-895c-8f9f62a7a025" providerId="ADAL" clId="{E9327388-5B19-4F37-99F7-6D3377D14286}" dt="2024-05-31T15:12:47.378" v="5660" actId="1076"/>
          <ac:picMkLst>
            <pc:docMk/>
            <pc:sldMk cId="1317963239" sldId="332"/>
            <ac:picMk id="5" creationId="{24EEC531-06BC-A5D7-F5C0-39B279F08B08}"/>
          </ac:picMkLst>
        </pc:picChg>
        <pc:picChg chg="del mod">
          <ac:chgData name="Beck, Shannon I CIV USAF USAFA DF/DFCS" userId="1f0ae1c7-bf04-45d8-895c-8f9f62a7a025" providerId="ADAL" clId="{E9327388-5B19-4F37-99F7-6D3377D14286}" dt="2024-05-31T15:12:59.301" v="5662" actId="478"/>
          <ac:picMkLst>
            <pc:docMk/>
            <pc:sldMk cId="1317963239" sldId="332"/>
            <ac:picMk id="6" creationId="{D8A50D41-A934-5A4A-D99F-17FBA38CFB69}"/>
          </ac:picMkLst>
        </pc:picChg>
      </pc:sldChg>
      <pc:sldChg chg="addSp delSp modSp add mod modAnim modNotesTx">
        <pc:chgData name="Beck, Shannon I CIV USAF USAFA DF/DFCS" userId="1f0ae1c7-bf04-45d8-895c-8f9f62a7a025" providerId="ADAL" clId="{E9327388-5B19-4F37-99F7-6D3377D14286}" dt="2024-05-31T16:26:23.456" v="6654" actId="1035"/>
        <pc:sldMkLst>
          <pc:docMk/>
          <pc:sldMk cId="440281411" sldId="333"/>
        </pc:sldMkLst>
        <pc:spChg chg="mod">
          <ac:chgData name="Beck, Shannon I CIV USAF USAFA DF/DFCS" userId="1f0ae1c7-bf04-45d8-895c-8f9f62a7a025" providerId="ADAL" clId="{E9327388-5B19-4F37-99F7-6D3377D14286}" dt="2024-05-31T15:14:37.176" v="5676"/>
          <ac:spMkLst>
            <pc:docMk/>
            <pc:sldMk cId="440281411" sldId="333"/>
            <ac:spMk id="2" creationId="{331BC203-336E-33D6-5F3E-F851489FC769}"/>
          </ac:spMkLst>
        </pc:spChg>
        <pc:spChg chg="mod">
          <ac:chgData name="Beck, Shannon I CIV USAF USAFA DF/DFCS" userId="1f0ae1c7-bf04-45d8-895c-8f9f62a7a025" providerId="ADAL" clId="{E9327388-5B19-4F37-99F7-6D3377D14286}" dt="2024-05-31T15:14:37.176" v="5676"/>
          <ac:spMkLst>
            <pc:docMk/>
            <pc:sldMk cId="440281411" sldId="333"/>
            <ac:spMk id="3" creationId="{37B55283-6906-3508-867A-331D1823032A}"/>
          </ac:spMkLst>
        </pc:spChg>
        <pc:spChg chg="mod">
          <ac:chgData name="Beck, Shannon I CIV USAF USAFA DF/DFCS" userId="1f0ae1c7-bf04-45d8-895c-8f9f62a7a025" providerId="ADAL" clId="{E9327388-5B19-4F37-99F7-6D3377D14286}" dt="2024-05-31T15:14:37.176" v="5676"/>
          <ac:spMkLst>
            <pc:docMk/>
            <pc:sldMk cId="440281411" sldId="333"/>
            <ac:spMk id="4" creationId="{B85D3521-5D68-7191-1D6E-1B7C91B0880B}"/>
          </ac:spMkLst>
        </pc:spChg>
        <pc:picChg chg="add del mod">
          <ac:chgData name="Beck, Shannon I CIV USAF USAFA DF/DFCS" userId="1f0ae1c7-bf04-45d8-895c-8f9f62a7a025" providerId="ADAL" clId="{E9327388-5B19-4F37-99F7-6D3377D14286}" dt="2024-05-31T05:44:40.645" v="5568" actId="478"/>
          <ac:picMkLst>
            <pc:docMk/>
            <pc:sldMk cId="440281411" sldId="333"/>
            <ac:picMk id="5" creationId="{144E78D9-6203-4A6F-AE0F-2CA8EA6C1E60}"/>
          </ac:picMkLst>
        </pc:picChg>
        <pc:picChg chg="add mod">
          <ac:chgData name="Beck, Shannon I CIV USAF USAFA DF/DFCS" userId="1f0ae1c7-bf04-45d8-895c-8f9f62a7a025" providerId="ADAL" clId="{E9327388-5B19-4F37-99F7-6D3377D14286}" dt="2024-05-31T16:26:23.456" v="6654" actId="1035"/>
          <ac:picMkLst>
            <pc:docMk/>
            <pc:sldMk cId="440281411" sldId="333"/>
            <ac:picMk id="5" creationId="{D373D2EB-2972-8849-92B8-2A4B018CA519}"/>
          </ac:picMkLst>
        </pc:picChg>
        <pc:picChg chg="add mod">
          <ac:chgData name="Beck, Shannon I CIV USAF USAFA DF/DFCS" userId="1f0ae1c7-bf04-45d8-895c-8f9f62a7a025" providerId="ADAL" clId="{E9327388-5B19-4F37-99F7-6D3377D14286}" dt="2024-05-31T16:26:17.666" v="6625"/>
          <ac:picMkLst>
            <pc:docMk/>
            <pc:sldMk cId="440281411" sldId="333"/>
            <ac:picMk id="6" creationId="{5A2B2767-5D39-16A0-D5F7-6E478B30AEA9}"/>
          </ac:picMkLst>
        </pc:picChg>
        <pc:picChg chg="del mod">
          <ac:chgData name="Beck, Shannon I CIV USAF USAFA DF/DFCS" userId="1f0ae1c7-bf04-45d8-895c-8f9f62a7a025" providerId="ADAL" clId="{E9327388-5B19-4F37-99F7-6D3377D14286}" dt="2024-05-31T16:26:17.304" v="6624" actId="478"/>
          <ac:picMkLst>
            <pc:docMk/>
            <pc:sldMk cId="440281411" sldId="333"/>
            <ac:picMk id="8193" creationId="{475C5D63-2ED4-E549-8C2C-7DF362755E88}"/>
          </ac:picMkLst>
        </pc:picChg>
        <pc:picChg chg="del">
          <ac:chgData name="Beck, Shannon I CIV USAF USAFA DF/DFCS" userId="1f0ae1c7-bf04-45d8-895c-8f9f62a7a025" providerId="ADAL" clId="{E9327388-5B19-4F37-99F7-6D3377D14286}" dt="2024-05-31T05:43:50.856" v="5555" actId="478"/>
          <ac:picMkLst>
            <pc:docMk/>
            <pc:sldMk cId="440281411" sldId="333"/>
            <ac:picMk id="8194" creationId="{14F1D267-46F4-F644-3A73-324B51615483}"/>
          </ac:picMkLst>
        </pc:picChg>
        <pc:picChg chg="add del mod">
          <ac:chgData name="Beck, Shannon I CIV USAF USAFA DF/DFCS" userId="1f0ae1c7-bf04-45d8-895c-8f9f62a7a025" providerId="ADAL" clId="{E9327388-5B19-4F37-99F7-6D3377D14286}" dt="2024-05-31T16:26:10.462" v="6623" actId="478"/>
          <ac:picMkLst>
            <pc:docMk/>
            <pc:sldMk cId="440281411" sldId="333"/>
            <ac:picMk id="10241" creationId="{D56FFF56-F8FB-7D46-39C2-A07ABD35B6AE}"/>
          </ac:picMkLst>
        </pc:picChg>
      </pc:sldChg>
      <pc:sldChg chg="new del">
        <pc:chgData name="Beck, Shannon I CIV USAF USAFA DF/DFCS" userId="1f0ae1c7-bf04-45d8-895c-8f9f62a7a025" providerId="ADAL" clId="{E9327388-5B19-4F37-99F7-6D3377D14286}" dt="2024-05-31T05:37:19.730" v="5510" actId="680"/>
        <pc:sldMkLst>
          <pc:docMk/>
          <pc:sldMk cId="7073229" sldId="334"/>
        </pc:sldMkLst>
      </pc:sldChg>
      <pc:sldChg chg="add del">
        <pc:chgData name="Beck, Shannon I CIV USAF USAFA DF/DFCS" userId="1f0ae1c7-bf04-45d8-895c-8f9f62a7a025" providerId="ADAL" clId="{E9327388-5B19-4F37-99F7-6D3377D14286}" dt="2024-05-31T15:11:24.832" v="5658"/>
        <pc:sldMkLst>
          <pc:docMk/>
          <pc:sldMk cId="438052258" sldId="334"/>
        </pc:sldMkLst>
      </pc:sldChg>
      <pc:sldChg chg="add del">
        <pc:chgData name="Beck, Shannon I CIV USAF USAFA DF/DFCS" userId="1f0ae1c7-bf04-45d8-895c-8f9f62a7a025" providerId="ADAL" clId="{E9327388-5B19-4F37-99F7-6D3377D14286}" dt="2024-05-31T05:47:34.819" v="5656" actId="47"/>
        <pc:sldMkLst>
          <pc:docMk/>
          <pc:sldMk cId="577527999" sldId="334"/>
        </pc:sldMkLst>
      </pc:sldChg>
      <pc:sldChg chg="addSp delSp modSp new mod">
        <pc:chgData name="Beck, Shannon I CIV USAF USAFA DF/DFCS" userId="1f0ae1c7-bf04-45d8-895c-8f9f62a7a025" providerId="ADAL" clId="{E9327388-5B19-4F37-99F7-6D3377D14286}" dt="2024-05-31T15:17:14.184" v="5717" actId="20577"/>
        <pc:sldMkLst>
          <pc:docMk/>
          <pc:sldMk cId="4213089083" sldId="334"/>
        </pc:sldMkLst>
        <pc:spChg chg="mod">
          <ac:chgData name="Beck, Shannon I CIV USAF USAFA DF/DFCS" userId="1f0ae1c7-bf04-45d8-895c-8f9f62a7a025" providerId="ADAL" clId="{E9327388-5B19-4F37-99F7-6D3377D14286}" dt="2024-05-31T15:17:14.184" v="5717" actId="20577"/>
          <ac:spMkLst>
            <pc:docMk/>
            <pc:sldMk cId="4213089083" sldId="334"/>
            <ac:spMk id="2" creationId="{ED2FDA28-E527-6F49-C709-C630946E1E05}"/>
          </ac:spMkLst>
        </pc:spChg>
        <pc:spChg chg="mod">
          <ac:chgData name="Beck, Shannon I CIV USAF USAFA DF/DFCS" userId="1f0ae1c7-bf04-45d8-895c-8f9f62a7a025" providerId="ADAL" clId="{E9327388-5B19-4F37-99F7-6D3377D14286}" dt="2024-05-31T15:14:37.176" v="5676"/>
          <ac:spMkLst>
            <pc:docMk/>
            <pc:sldMk cId="4213089083" sldId="334"/>
            <ac:spMk id="3" creationId="{6462FA22-8F21-9254-102E-051BE3316857}"/>
          </ac:spMkLst>
        </pc:spChg>
        <pc:spChg chg="del mod">
          <ac:chgData name="Beck, Shannon I CIV USAF USAFA DF/DFCS" userId="1f0ae1c7-bf04-45d8-895c-8f9f62a7a025" providerId="ADAL" clId="{E9327388-5B19-4F37-99F7-6D3377D14286}" dt="2024-05-31T15:15:33.456" v="5677" actId="478"/>
          <ac:spMkLst>
            <pc:docMk/>
            <pc:sldMk cId="4213089083" sldId="334"/>
            <ac:spMk id="4" creationId="{9F7DB9AC-1530-70AA-E0CF-D3CA716ACAD2}"/>
          </ac:spMkLst>
        </pc:spChg>
        <pc:spChg chg="del mod">
          <ac:chgData name="Beck, Shannon I CIV USAF USAFA DF/DFCS" userId="1f0ae1c7-bf04-45d8-895c-8f9f62a7a025" providerId="ADAL" clId="{E9327388-5B19-4F37-99F7-6D3377D14286}" dt="2024-05-31T15:15:33.456" v="5677" actId="478"/>
          <ac:spMkLst>
            <pc:docMk/>
            <pc:sldMk cId="4213089083" sldId="334"/>
            <ac:spMk id="5" creationId="{9C2BEAD9-7C45-4D82-5C2F-797D6D3426B0}"/>
          </ac:spMkLst>
        </pc:spChg>
        <pc:picChg chg="add mod">
          <ac:chgData name="Beck, Shannon I CIV USAF USAFA DF/DFCS" userId="1f0ae1c7-bf04-45d8-895c-8f9f62a7a025" providerId="ADAL" clId="{E9327388-5B19-4F37-99F7-6D3377D14286}" dt="2024-05-31T15:17:03.780" v="5690" actId="1076"/>
          <ac:picMkLst>
            <pc:docMk/>
            <pc:sldMk cId="4213089083" sldId="334"/>
            <ac:picMk id="1026" creationId="{D070A0B9-D782-21D6-A555-542542EEC1C9}"/>
          </ac:picMkLst>
        </pc:picChg>
        <pc:picChg chg="add mod">
          <ac:chgData name="Beck, Shannon I CIV USAF USAFA DF/DFCS" userId="1f0ae1c7-bf04-45d8-895c-8f9f62a7a025" providerId="ADAL" clId="{E9327388-5B19-4F37-99F7-6D3377D14286}" dt="2024-05-31T15:17:05.258" v="5691" actId="1076"/>
          <ac:picMkLst>
            <pc:docMk/>
            <pc:sldMk cId="4213089083" sldId="334"/>
            <ac:picMk id="1028" creationId="{3685CB28-E3E8-E413-313C-C083288A3D91}"/>
          </ac:picMkLst>
        </pc:picChg>
        <pc:picChg chg="add del mod">
          <ac:chgData name="Beck, Shannon I CIV USAF USAFA DF/DFCS" userId="1f0ae1c7-bf04-45d8-895c-8f9f62a7a025" providerId="ADAL" clId="{E9327388-5B19-4F37-99F7-6D3377D14286}" dt="2024-05-31T15:16:58.557" v="5688" actId="478"/>
          <ac:picMkLst>
            <pc:docMk/>
            <pc:sldMk cId="4213089083" sldId="334"/>
            <ac:picMk id="1030" creationId="{951C4E14-86FE-23C8-C6DF-E11353B9CD33}"/>
          </ac:picMkLst>
        </pc:picChg>
        <pc:picChg chg="add del mod">
          <ac:chgData name="Beck, Shannon I CIV USAF USAFA DF/DFCS" userId="1f0ae1c7-bf04-45d8-895c-8f9f62a7a025" providerId="ADAL" clId="{E9327388-5B19-4F37-99F7-6D3377D14286}" dt="2024-05-31T15:17:01.972" v="5689" actId="1076"/>
          <ac:picMkLst>
            <pc:docMk/>
            <pc:sldMk cId="4213089083" sldId="334"/>
            <ac:picMk id="1032" creationId="{AD9CC30B-7C82-9A59-6606-E89812167B75}"/>
          </ac:picMkLst>
        </pc:picChg>
      </pc:sldChg>
      <pc:sldChg chg="addSp delSp modSp new mod modClrScheme chgLayout modNotesTx">
        <pc:chgData name="Beck, Shannon I CIV USAF USAFA DF/DFCS" userId="1f0ae1c7-bf04-45d8-895c-8f9f62a7a025" providerId="ADAL" clId="{E9327388-5B19-4F37-99F7-6D3377D14286}" dt="2024-05-31T15:23:12.014" v="5795" actId="1076"/>
        <pc:sldMkLst>
          <pc:docMk/>
          <pc:sldMk cId="1166637891" sldId="335"/>
        </pc:sldMkLst>
        <pc:spChg chg="del mod ord">
          <ac:chgData name="Beck, Shannon I CIV USAF USAFA DF/DFCS" userId="1f0ae1c7-bf04-45d8-895c-8f9f62a7a025" providerId="ADAL" clId="{E9327388-5B19-4F37-99F7-6D3377D14286}" dt="2024-05-31T15:18:00.047" v="5720" actId="700"/>
          <ac:spMkLst>
            <pc:docMk/>
            <pc:sldMk cId="1166637891" sldId="335"/>
            <ac:spMk id="2" creationId="{767655E6-6C3A-0CF4-BF5C-91ECD79ACB7F}"/>
          </ac:spMkLst>
        </pc:spChg>
        <pc:spChg chg="mod ord">
          <ac:chgData name="Beck, Shannon I CIV USAF USAFA DF/DFCS" userId="1f0ae1c7-bf04-45d8-895c-8f9f62a7a025" providerId="ADAL" clId="{E9327388-5B19-4F37-99F7-6D3377D14286}" dt="2024-05-31T15:18:00.047" v="5720" actId="700"/>
          <ac:spMkLst>
            <pc:docMk/>
            <pc:sldMk cId="1166637891" sldId="335"/>
            <ac:spMk id="3" creationId="{303332C1-BF20-9D61-63BC-BBC5274FB84F}"/>
          </ac:spMkLst>
        </pc:spChg>
        <pc:spChg chg="del mod ord">
          <ac:chgData name="Beck, Shannon I CIV USAF USAFA DF/DFCS" userId="1f0ae1c7-bf04-45d8-895c-8f9f62a7a025" providerId="ADAL" clId="{E9327388-5B19-4F37-99F7-6D3377D14286}" dt="2024-05-31T15:18:00.047" v="5720" actId="700"/>
          <ac:spMkLst>
            <pc:docMk/>
            <pc:sldMk cId="1166637891" sldId="335"/>
            <ac:spMk id="4" creationId="{B62F4817-CCE8-79F0-1CE7-20179D694C1C}"/>
          </ac:spMkLst>
        </pc:spChg>
        <pc:spChg chg="del">
          <ac:chgData name="Beck, Shannon I CIV USAF USAFA DF/DFCS" userId="1f0ae1c7-bf04-45d8-895c-8f9f62a7a025" providerId="ADAL" clId="{E9327388-5B19-4F37-99F7-6D3377D14286}" dt="2024-05-31T15:18:00.047" v="5720" actId="700"/>
          <ac:spMkLst>
            <pc:docMk/>
            <pc:sldMk cId="1166637891" sldId="335"/>
            <ac:spMk id="5" creationId="{21C47B82-DC9D-8B63-AEE7-7E17B84E61A1}"/>
          </ac:spMkLst>
        </pc:spChg>
        <pc:spChg chg="add mod ord">
          <ac:chgData name="Beck, Shannon I CIV USAF USAFA DF/DFCS" userId="1f0ae1c7-bf04-45d8-895c-8f9f62a7a025" providerId="ADAL" clId="{E9327388-5B19-4F37-99F7-6D3377D14286}" dt="2024-05-31T15:18:06.720" v="5737" actId="20577"/>
          <ac:spMkLst>
            <pc:docMk/>
            <pc:sldMk cId="1166637891" sldId="335"/>
            <ac:spMk id="6" creationId="{B240EADB-EF25-6C31-68FA-6F6A1C6BA16C}"/>
          </ac:spMkLst>
        </pc:spChg>
        <pc:spChg chg="add del mod ord">
          <ac:chgData name="Beck, Shannon I CIV USAF USAFA DF/DFCS" userId="1f0ae1c7-bf04-45d8-895c-8f9f62a7a025" providerId="ADAL" clId="{E9327388-5B19-4F37-99F7-6D3377D14286}" dt="2024-05-31T15:21:00.689" v="5757" actId="478"/>
          <ac:spMkLst>
            <pc:docMk/>
            <pc:sldMk cId="1166637891" sldId="335"/>
            <ac:spMk id="7" creationId="{C566AEC2-65BA-146A-6B12-5A286F3726AF}"/>
          </ac:spMkLst>
        </pc:spChg>
        <pc:spChg chg="add del mod">
          <ac:chgData name="Beck, Shannon I CIV USAF USAFA DF/DFCS" userId="1f0ae1c7-bf04-45d8-895c-8f9f62a7a025" providerId="ADAL" clId="{E9327388-5B19-4F37-99F7-6D3377D14286}" dt="2024-05-31T15:21:04.778" v="5759" actId="478"/>
          <ac:spMkLst>
            <pc:docMk/>
            <pc:sldMk cId="1166637891" sldId="335"/>
            <ac:spMk id="9" creationId="{41D4B7D6-0E59-835B-2100-ACFA78F5E1D6}"/>
          </ac:spMkLst>
        </pc:spChg>
        <pc:picChg chg="add mod">
          <ac:chgData name="Beck, Shannon I CIV USAF USAFA DF/DFCS" userId="1f0ae1c7-bf04-45d8-895c-8f9f62a7a025" providerId="ADAL" clId="{E9327388-5B19-4F37-99F7-6D3377D14286}" dt="2024-05-31T15:22:14.210" v="5787" actId="1076"/>
          <ac:picMkLst>
            <pc:docMk/>
            <pc:sldMk cId="1166637891" sldId="335"/>
            <ac:picMk id="11" creationId="{8FC937DC-A7AC-F5C3-F76F-5EE188E9EAC8}"/>
          </ac:picMkLst>
        </pc:picChg>
        <pc:picChg chg="add">
          <ac:chgData name="Beck, Shannon I CIV USAF USAFA DF/DFCS" userId="1f0ae1c7-bf04-45d8-895c-8f9f62a7a025" providerId="ADAL" clId="{E9327388-5B19-4F37-99F7-6D3377D14286}" dt="2024-05-31T15:18:40.170" v="5738"/>
          <ac:picMkLst>
            <pc:docMk/>
            <pc:sldMk cId="1166637891" sldId="335"/>
            <ac:picMk id="2050" creationId="{492285E1-F99D-FAE6-FFF4-F7AA23384B96}"/>
          </ac:picMkLst>
        </pc:picChg>
        <pc:picChg chg="add mod">
          <ac:chgData name="Beck, Shannon I CIV USAF USAFA DF/DFCS" userId="1f0ae1c7-bf04-45d8-895c-8f9f62a7a025" providerId="ADAL" clId="{E9327388-5B19-4F37-99F7-6D3377D14286}" dt="2024-05-31T15:20:37.712" v="5741" actId="1076"/>
          <ac:picMkLst>
            <pc:docMk/>
            <pc:sldMk cId="1166637891" sldId="335"/>
            <ac:picMk id="2052" creationId="{2216871D-5DFE-88FF-7EE1-4E3E402BB783}"/>
          </ac:picMkLst>
        </pc:picChg>
        <pc:picChg chg="add mod">
          <ac:chgData name="Beck, Shannon I CIV USAF USAFA DF/DFCS" userId="1f0ae1c7-bf04-45d8-895c-8f9f62a7a025" providerId="ADAL" clId="{E9327388-5B19-4F37-99F7-6D3377D14286}" dt="2024-05-31T15:22:23.444" v="5791" actId="167"/>
          <ac:picMkLst>
            <pc:docMk/>
            <pc:sldMk cId="1166637891" sldId="335"/>
            <ac:picMk id="2054" creationId="{1DC4A193-023A-C72D-599C-7CF551F31635}"/>
          </ac:picMkLst>
        </pc:picChg>
        <pc:picChg chg="add mod">
          <ac:chgData name="Beck, Shannon I CIV USAF USAFA DF/DFCS" userId="1f0ae1c7-bf04-45d8-895c-8f9f62a7a025" providerId="ADAL" clId="{E9327388-5B19-4F37-99F7-6D3377D14286}" dt="2024-05-31T15:23:12.014" v="5795" actId="1076"/>
          <ac:picMkLst>
            <pc:docMk/>
            <pc:sldMk cId="1166637891" sldId="335"/>
            <ac:picMk id="2056" creationId="{4BD88865-6CFB-AE53-DFEB-EA654B3ADDD3}"/>
          </ac:picMkLst>
        </pc:picChg>
      </pc:sldChg>
      <pc:sldChg chg="add del">
        <pc:chgData name="Beck, Shannon I CIV USAF USAFA DF/DFCS" userId="1f0ae1c7-bf04-45d8-895c-8f9f62a7a025" providerId="ADAL" clId="{E9327388-5B19-4F37-99F7-6D3377D14286}" dt="2024-05-31T15:11:24.832" v="5658"/>
        <pc:sldMkLst>
          <pc:docMk/>
          <pc:sldMk cId="3951509904" sldId="335"/>
        </pc:sldMkLst>
      </pc:sldChg>
      <pc:sldChg chg="add del">
        <pc:chgData name="Beck, Shannon I CIV USAF USAFA DF/DFCS" userId="1f0ae1c7-bf04-45d8-895c-8f9f62a7a025" providerId="ADAL" clId="{E9327388-5B19-4F37-99F7-6D3377D14286}" dt="2024-05-31T15:11:24.832" v="5658"/>
        <pc:sldMkLst>
          <pc:docMk/>
          <pc:sldMk cId="911457486" sldId="336"/>
        </pc:sldMkLst>
      </pc:sldChg>
      <pc:sldChg chg="addSp delSp modSp new mod ord modClrScheme chgLayout modNotesTx">
        <pc:chgData name="Beck, Shannon I CIV USAF USAFA DF/DFCS" userId="1f0ae1c7-bf04-45d8-895c-8f9f62a7a025" providerId="ADAL" clId="{E9327388-5B19-4F37-99F7-6D3377D14286}" dt="2024-05-31T15:50:47.605" v="6042" actId="1076"/>
        <pc:sldMkLst>
          <pc:docMk/>
          <pc:sldMk cId="2369059050" sldId="336"/>
        </pc:sldMkLst>
        <pc:spChg chg="del mod ord">
          <ac:chgData name="Beck, Shannon I CIV USAF USAFA DF/DFCS" userId="1f0ae1c7-bf04-45d8-895c-8f9f62a7a025" providerId="ADAL" clId="{E9327388-5B19-4F37-99F7-6D3377D14286}" dt="2024-05-31T15:24:17.482" v="5797" actId="700"/>
          <ac:spMkLst>
            <pc:docMk/>
            <pc:sldMk cId="2369059050" sldId="336"/>
            <ac:spMk id="2" creationId="{AC8E989B-CA1B-C9F7-3748-169122D56798}"/>
          </ac:spMkLst>
        </pc:spChg>
        <pc:spChg chg="mod ord">
          <ac:chgData name="Beck, Shannon I CIV USAF USAFA DF/DFCS" userId="1f0ae1c7-bf04-45d8-895c-8f9f62a7a025" providerId="ADAL" clId="{E9327388-5B19-4F37-99F7-6D3377D14286}" dt="2024-05-31T15:24:17.482" v="5797" actId="700"/>
          <ac:spMkLst>
            <pc:docMk/>
            <pc:sldMk cId="2369059050" sldId="336"/>
            <ac:spMk id="3" creationId="{195979BC-9977-9A2D-AB1D-D9CF2E9719DC}"/>
          </ac:spMkLst>
        </pc:spChg>
        <pc:spChg chg="del mod ord">
          <ac:chgData name="Beck, Shannon I CIV USAF USAFA DF/DFCS" userId="1f0ae1c7-bf04-45d8-895c-8f9f62a7a025" providerId="ADAL" clId="{E9327388-5B19-4F37-99F7-6D3377D14286}" dt="2024-05-31T15:24:17.482" v="5797" actId="700"/>
          <ac:spMkLst>
            <pc:docMk/>
            <pc:sldMk cId="2369059050" sldId="336"/>
            <ac:spMk id="4" creationId="{2187B479-CA33-89B9-0EAC-B89BB268F427}"/>
          </ac:spMkLst>
        </pc:spChg>
        <pc:spChg chg="del">
          <ac:chgData name="Beck, Shannon I CIV USAF USAFA DF/DFCS" userId="1f0ae1c7-bf04-45d8-895c-8f9f62a7a025" providerId="ADAL" clId="{E9327388-5B19-4F37-99F7-6D3377D14286}" dt="2024-05-31T15:24:17.482" v="5797" actId="700"/>
          <ac:spMkLst>
            <pc:docMk/>
            <pc:sldMk cId="2369059050" sldId="336"/>
            <ac:spMk id="5" creationId="{B896763A-E020-5ACA-E2E0-B03FDCF81DAC}"/>
          </ac:spMkLst>
        </pc:spChg>
        <pc:spChg chg="add mod ord">
          <ac:chgData name="Beck, Shannon I CIV USAF USAFA DF/DFCS" userId="1f0ae1c7-bf04-45d8-895c-8f9f62a7a025" providerId="ADAL" clId="{E9327388-5B19-4F37-99F7-6D3377D14286}" dt="2024-05-31T15:28:10.723" v="5836" actId="20577"/>
          <ac:spMkLst>
            <pc:docMk/>
            <pc:sldMk cId="2369059050" sldId="336"/>
            <ac:spMk id="6" creationId="{EAE06001-ABAE-5371-77BD-4BC897B00536}"/>
          </ac:spMkLst>
        </pc:spChg>
        <pc:spChg chg="add del mod ord">
          <ac:chgData name="Beck, Shannon I CIV USAF USAFA DF/DFCS" userId="1f0ae1c7-bf04-45d8-895c-8f9f62a7a025" providerId="ADAL" clId="{E9327388-5B19-4F37-99F7-6D3377D14286}" dt="2024-05-31T15:24:21.561" v="5799" actId="478"/>
          <ac:spMkLst>
            <pc:docMk/>
            <pc:sldMk cId="2369059050" sldId="336"/>
            <ac:spMk id="7" creationId="{68416E79-38C6-B254-F346-A7A8A1BCB611}"/>
          </ac:spMkLst>
        </pc:spChg>
        <pc:spChg chg="add del mod">
          <ac:chgData name="Beck, Shannon I CIV USAF USAFA DF/DFCS" userId="1f0ae1c7-bf04-45d8-895c-8f9f62a7a025" providerId="ADAL" clId="{E9327388-5B19-4F37-99F7-6D3377D14286}" dt="2024-05-31T15:24:23.888" v="5800" actId="478"/>
          <ac:spMkLst>
            <pc:docMk/>
            <pc:sldMk cId="2369059050" sldId="336"/>
            <ac:spMk id="9" creationId="{F5985187-B59C-3718-EA9E-04173DB78D4C}"/>
          </ac:spMkLst>
        </pc:spChg>
        <pc:spChg chg="add del">
          <ac:chgData name="Beck, Shannon I CIV USAF USAFA DF/DFCS" userId="1f0ae1c7-bf04-45d8-895c-8f9f62a7a025" providerId="ADAL" clId="{E9327388-5B19-4F37-99F7-6D3377D14286}" dt="2024-05-31T15:28:01.408" v="5826" actId="22"/>
          <ac:spMkLst>
            <pc:docMk/>
            <pc:sldMk cId="2369059050" sldId="336"/>
            <ac:spMk id="11" creationId="{32C28ECC-EC0D-F11B-0001-BD72BF89D718}"/>
          </ac:spMkLst>
        </pc:spChg>
        <pc:picChg chg="add mod">
          <ac:chgData name="Beck, Shannon I CIV USAF USAFA DF/DFCS" userId="1f0ae1c7-bf04-45d8-895c-8f9f62a7a025" providerId="ADAL" clId="{E9327388-5B19-4F37-99F7-6D3377D14286}" dt="2024-05-31T15:28:31.079" v="5841" actId="14100"/>
          <ac:picMkLst>
            <pc:docMk/>
            <pc:sldMk cId="2369059050" sldId="336"/>
            <ac:picMk id="3074" creationId="{AC392F05-7358-233B-FB56-61B07D9480B7}"/>
          </ac:picMkLst>
        </pc:picChg>
        <pc:picChg chg="add mod">
          <ac:chgData name="Beck, Shannon I CIV USAF USAFA DF/DFCS" userId="1f0ae1c7-bf04-45d8-895c-8f9f62a7a025" providerId="ADAL" clId="{E9327388-5B19-4F37-99F7-6D3377D14286}" dt="2024-05-31T15:28:39.925" v="5845" actId="1076"/>
          <ac:picMkLst>
            <pc:docMk/>
            <pc:sldMk cId="2369059050" sldId="336"/>
            <ac:picMk id="3076" creationId="{3BDD2A54-F82D-F679-8831-6FA7ADEE4E1F}"/>
          </ac:picMkLst>
        </pc:picChg>
        <pc:picChg chg="add mod">
          <ac:chgData name="Beck, Shannon I CIV USAF USAFA DF/DFCS" userId="1f0ae1c7-bf04-45d8-895c-8f9f62a7a025" providerId="ADAL" clId="{E9327388-5B19-4F37-99F7-6D3377D14286}" dt="2024-05-31T15:28:41.942" v="5846" actId="1076"/>
          <ac:picMkLst>
            <pc:docMk/>
            <pc:sldMk cId="2369059050" sldId="336"/>
            <ac:picMk id="3078" creationId="{8B9FF58F-F12A-90DD-A250-2DAE314FF28D}"/>
          </ac:picMkLst>
        </pc:picChg>
        <pc:picChg chg="add mod">
          <ac:chgData name="Beck, Shannon I CIV USAF USAFA DF/DFCS" userId="1f0ae1c7-bf04-45d8-895c-8f9f62a7a025" providerId="ADAL" clId="{E9327388-5B19-4F37-99F7-6D3377D14286}" dt="2024-05-31T15:50:47.605" v="6042" actId="1076"/>
          <ac:picMkLst>
            <pc:docMk/>
            <pc:sldMk cId="2369059050" sldId="336"/>
            <ac:picMk id="3080" creationId="{485BA281-E67B-2748-F7DC-F0D2BD4ACF9C}"/>
          </ac:picMkLst>
        </pc:picChg>
      </pc:sldChg>
      <pc:sldChg chg="addSp delSp modSp new mod modClrScheme chgLayout modNotesTx">
        <pc:chgData name="Beck, Shannon I CIV USAF USAFA DF/DFCS" userId="1f0ae1c7-bf04-45d8-895c-8f9f62a7a025" providerId="ADAL" clId="{E9327388-5B19-4F37-99F7-6D3377D14286}" dt="2024-05-31T15:37:41.217" v="5911" actId="20577"/>
        <pc:sldMkLst>
          <pc:docMk/>
          <pc:sldMk cId="1770891257" sldId="337"/>
        </pc:sldMkLst>
        <pc:spChg chg="del mod ord">
          <ac:chgData name="Beck, Shannon I CIV USAF USAFA DF/DFCS" userId="1f0ae1c7-bf04-45d8-895c-8f9f62a7a025" providerId="ADAL" clId="{E9327388-5B19-4F37-99F7-6D3377D14286}" dt="2024-05-31T15:30:49.375" v="5885" actId="700"/>
          <ac:spMkLst>
            <pc:docMk/>
            <pc:sldMk cId="1770891257" sldId="337"/>
            <ac:spMk id="2" creationId="{32625A85-1193-404E-B0A6-4FF5EFB5FCA3}"/>
          </ac:spMkLst>
        </pc:spChg>
        <pc:spChg chg="mod ord">
          <ac:chgData name="Beck, Shannon I CIV USAF USAFA DF/DFCS" userId="1f0ae1c7-bf04-45d8-895c-8f9f62a7a025" providerId="ADAL" clId="{E9327388-5B19-4F37-99F7-6D3377D14286}" dt="2024-05-31T15:30:49.375" v="5885" actId="700"/>
          <ac:spMkLst>
            <pc:docMk/>
            <pc:sldMk cId="1770891257" sldId="337"/>
            <ac:spMk id="3" creationId="{51A87960-E515-028E-ABFE-339649862C3B}"/>
          </ac:spMkLst>
        </pc:spChg>
        <pc:spChg chg="del mod ord">
          <ac:chgData name="Beck, Shannon I CIV USAF USAFA DF/DFCS" userId="1f0ae1c7-bf04-45d8-895c-8f9f62a7a025" providerId="ADAL" clId="{E9327388-5B19-4F37-99F7-6D3377D14286}" dt="2024-05-31T15:30:49.375" v="5885" actId="700"/>
          <ac:spMkLst>
            <pc:docMk/>
            <pc:sldMk cId="1770891257" sldId="337"/>
            <ac:spMk id="4" creationId="{F1934497-3899-5EC0-D5CC-9D9884240783}"/>
          </ac:spMkLst>
        </pc:spChg>
        <pc:spChg chg="del">
          <ac:chgData name="Beck, Shannon I CIV USAF USAFA DF/DFCS" userId="1f0ae1c7-bf04-45d8-895c-8f9f62a7a025" providerId="ADAL" clId="{E9327388-5B19-4F37-99F7-6D3377D14286}" dt="2024-05-31T15:30:49.375" v="5885" actId="700"/>
          <ac:spMkLst>
            <pc:docMk/>
            <pc:sldMk cId="1770891257" sldId="337"/>
            <ac:spMk id="5" creationId="{164115CE-FB45-948B-E796-F00627EA36A4}"/>
          </ac:spMkLst>
        </pc:spChg>
        <pc:spChg chg="add mod ord">
          <ac:chgData name="Beck, Shannon I CIV USAF USAFA DF/DFCS" userId="1f0ae1c7-bf04-45d8-895c-8f9f62a7a025" providerId="ADAL" clId="{E9327388-5B19-4F37-99F7-6D3377D14286}" dt="2024-05-31T15:37:41.217" v="5911" actId="20577"/>
          <ac:spMkLst>
            <pc:docMk/>
            <pc:sldMk cId="1770891257" sldId="337"/>
            <ac:spMk id="6" creationId="{0833F454-263E-918B-7A37-53444D44A06F}"/>
          </ac:spMkLst>
        </pc:spChg>
        <pc:spChg chg="add del mod ord">
          <ac:chgData name="Beck, Shannon I CIV USAF USAFA DF/DFCS" userId="1f0ae1c7-bf04-45d8-895c-8f9f62a7a025" providerId="ADAL" clId="{E9327388-5B19-4F37-99F7-6D3377D14286}" dt="2024-05-31T15:33:50.402" v="5886" actId="478"/>
          <ac:spMkLst>
            <pc:docMk/>
            <pc:sldMk cId="1770891257" sldId="337"/>
            <ac:spMk id="7" creationId="{E52722FE-CB70-4B61-2D43-DC89F138C849}"/>
          </ac:spMkLst>
        </pc:spChg>
        <pc:picChg chg="add mod">
          <ac:chgData name="Beck, Shannon I CIV USAF USAFA DF/DFCS" userId="1f0ae1c7-bf04-45d8-895c-8f9f62a7a025" providerId="ADAL" clId="{E9327388-5B19-4F37-99F7-6D3377D14286}" dt="2024-05-31T15:37:38.756" v="5905" actId="1076"/>
          <ac:picMkLst>
            <pc:docMk/>
            <pc:sldMk cId="1770891257" sldId="337"/>
            <ac:picMk id="9" creationId="{200BBD70-76CE-17CB-77BE-E2E38D1E1878}"/>
          </ac:picMkLst>
        </pc:picChg>
        <pc:picChg chg="add">
          <ac:chgData name="Beck, Shannon I CIV USAF USAFA DF/DFCS" userId="1f0ae1c7-bf04-45d8-895c-8f9f62a7a025" providerId="ADAL" clId="{E9327388-5B19-4F37-99F7-6D3377D14286}" dt="2024-05-31T15:33:50.756" v="5887"/>
          <ac:picMkLst>
            <pc:docMk/>
            <pc:sldMk cId="1770891257" sldId="337"/>
            <ac:picMk id="4098" creationId="{6E0D581E-0E3A-B08F-C5FD-F553AB9BF6DE}"/>
          </ac:picMkLst>
        </pc:picChg>
        <pc:picChg chg="add">
          <ac:chgData name="Beck, Shannon I CIV USAF USAFA DF/DFCS" userId="1f0ae1c7-bf04-45d8-895c-8f9f62a7a025" providerId="ADAL" clId="{E9327388-5B19-4F37-99F7-6D3377D14286}" dt="2024-05-31T15:33:59.694" v="5888"/>
          <ac:picMkLst>
            <pc:docMk/>
            <pc:sldMk cId="1770891257" sldId="337"/>
            <ac:picMk id="4100" creationId="{956B876E-99F4-5977-6290-6AF6268BAAC9}"/>
          </ac:picMkLst>
        </pc:picChg>
        <pc:picChg chg="add mod">
          <ac:chgData name="Beck, Shannon I CIV USAF USAFA DF/DFCS" userId="1f0ae1c7-bf04-45d8-895c-8f9f62a7a025" providerId="ADAL" clId="{E9327388-5B19-4F37-99F7-6D3377D14286}" dt="2024-05-31T15:34:41.104" v="5890" actId="1076"/>
          <ac:picMkLst>
            <pc:docMk/>
            <pc:sldMk cId="1770891257" sldId="337"/>
            <ac:picMk id="4102" creationId="{FF6CC05E-71C0-AD41-9D1E-AADF572E35EF}"/>
          </ac:picMkLst>
        </pc:picChg>
      </pc:sldChg>
      <pc:sldChg chg="add del">
        <pc:chgData name="Beck, Shannon I CIV USAF USAFA DF/DFCS" userId="1f0ae1c7-bf04-45d8-895c-8f9f62a7a025" providerId="ADAL" clId="{E9327388-5B19-4F37-99F7-6D3377D14286}" dt="2024-05-31T15:11:24.832" v="5658"/>
        <pc:sldMkLst>
          <pc:docMk/>
          <pc:sldMk cId="2825674887" sldId="337"/>
        </pc:sldMkLst>
      </pc:sldChg>
      <pc:sldChg chg="add del">
        <pc:chgData name="Beck, Shannon I CIV USAF USAFA DF/DFCS" userId="1f0ae1c7-bf04-45d8-895c-8f9f62a7a025" providerId="ADAL" clId="{E9327388-5B19-4F37-99F7-6D3377D14286}" dt="2024-05-31T15:11:24.832" v="5658"/>
        <pc:sldMkLst>
          <pc:docMk/>
          <pc:sldMk cId="4079806241" sldId="338"/>
        </pc:sldMkLst>
      </pc:sldChg>
      <pc:sldChg chg="addSp delSp modSp new mod modClrScheme chgLayout modNotesTx">
        <pc:chgData name="Beck, Shannon I CIV USAF USAFA DF/DFCS" userId="1f0ae1c7-bf04-45d8-895c-8f9f62a7a025" providerId="ADAL" clId="{E9327388-5B19-4F37-99F7-6D3377D14286}" dt="2024-05-31T15:48:10.802" v="5991"/>
        <pc:sldMkLst>
          <pc:docMk/>
          <pc:sldMk cId="4247096313" sldId="338"/>
        </pc:sldMkLst>
        <pc:spChg chg="del mod ord">
          <ac:chgData name="Beck, Shannon I CIV USAF USAFA DF/DFCS" userId="1f0ae1c7-bf04-45d8-895c-8f9f62a7a025" providerId="ADAL" clId="{E9327388-5B19-4F37-99F7-6D3377D14286}" dt="2024-05-31T15:37:57.980" v="5913" actId="700"/>
          <ac:spMkLst>
            <pc:docMk/>
            <pc:sldMk cId="4247096313" sldId="338"/>
            <ac:spMk id="2" creationId="{29F4692B-1000-9022-5AC1-03533B8FC2C7}"/>
          </ac:spMkLst>
        </pc:spChg>
        <pc:spChg chg="mod ord">
          <ac:chgData name="Beck, Shannon I CIV USAF USAFA DF/DFCS" userId="1f0ae1c7-bf04-45d8-895c-8f9f62a7a025" providerId="ADAL" clId="{E9327388-5B19-4F37-99F7-6D3377D14286}" dt="2024-05-31T15:37:57.980" v="5913" actId="700"/>
          <ac:spMkLst>
            <pc:docMk/>
            <pc:sldMk cId="4247096313" sldId="338"/>
            <ac:spMk id="3" creationId="{1B6AA4D6-EDDF-8BBA-538A-796889DB069D}"/>
          </ac:spMkLst>
        </pc:spChg>
        <pc:spChg chg="del mod ord">
          <ac:chgData name="Beck, Shannon I CIV USAF USAFA DF/DFCS" userId="1f0ae1c7-bf04-45d8-895c-8f9f62a7a025" providerId="ADAL" clId="{E9327388-5B19-4F37-99F7-6D3377D14286}" dt="2024-05-31T15:37:57.980" v="5913" actId="700"/>
          <ac:spMkLst>
            <pc:docMk/>
            <pc:sldMk cId="4247096313" sldId="338"/>
            <ac:spMk id="4" creationId="{423AC726-CBE6-5489-7259-735AD6A6B6C3}"/>
          </ac:spMkLst>
        </pc:spChg>
        <pc:spChg chg="del">
          <ac:chgData name="Beck, Shannon I CIV USAF USAFA DF/DFCS" userId="1f0ae1c7-bf04-45d8-895c-8f9f62a7a025" providerId="ADAL" clId="{E9327388-5B19-4F37-99F7-6D3377D14286}" dt="2024-05-31T15:37:57.980" v="5913" actId="700"/>
          <ac:spMkLst>
            <pc:docMk/>
            <pc:sldMk cId="4247096313" sldId="338"/>
            <ac:spMk id="5" creationId="{526B52C9-D1B9-BF6D-6457-0F265F5C8283}"/>
          </ac:spMkLst>
        </pc:spChg>
        <pc:spChg chg="add mod ord">
          <ac:chgData name="Beck, Shannon I CIV USAF USAFA DF/DFCS" userId="1f0ae1c7-bf04-45d8-895c-8f9f62a7a025" providerId="ADAL" clId="{E9327388-5B19-4F37-99F7-6D3377D14286}" dt="2024-05-31T15:38:01.161" v="5918" actId="20577"/>
          <ac:spMkLst>
            <pc:docMk/>
            <pc:sldMk cId="4247096313" sldId="338"/>
            <ac:spMk id="6" creationId="{576F231B-4FEE-41E8-FC07-34F697318571}"/>
          </ac:spMkLst>
        </pc:spChg>
        <pc:spChg chg="add del mod ord">
          <ac:chgData name="Beck, Shannon I CIV USAF USAFA DF/DFCS" userId="1f0ae1c7-bf04-45d8-895c-8f9f62a7a025" providerId="ADAL" clId="{E9327388-5B19-4F37-99F7-6D3377D14286}" dt="2024-05-31T15:43:28.725" v="5925" actId="478"/>
          <ac:spMkLst>
            <pc:docMk/>
            <pc:sldMk cId="4247096313" sldId="338"/>
            <ac:spMk id="7" creationId="{5E582C41-F9DF-3593-0FF2-45A74A61A1EB}"/>
          </ac:spMkLst>
        </pc:spChg>
        <pc:picChg chg="add del">
          <ac:chgData name="Beck, Shannon I CIV USAF USAFA DF/DFCS" userId="1f0ae1c7-bf04-45d8-895c-8f9f62a7a025" providerId="ADAL" clId="{E9327388-5B19-4F37-99F7-6D3377D14286}" dt="2024-05-31T15:40:59.041" v="5922" actId="22"/>
          <ac:picMkLst>
            <pc:docMk/>
            <pc:sldMk cId="4247096313" sldId="338"/>
            <ac:picMk id="9" creationId="{5EE93FBD-CBF7-EF84-3040-9FC4AA736D2C}"/>
          </ac:picMkLst>
        </pc:picChg>
        <pc:picChg chg="add del">
          <ac:chgData name="Beck, Shannon I CIV USAF USAFA DF/DFCS" userId="1f0ae1c7-bf04-45d8-895c-8f9f62a7a025" providerId="ADAL" clId="{E9327388-5B19-4F37-99F7-6D3377D14286}" dt="2024-05-31T15:41:26.907" v="5924" actId="22"/>
          <ac:picMkLst>
            <pc:docMk/>
            <pc:sldMk cId="4247096313" sldId="338"/>
            <ac:picMk id="11" creationId="{1D514612-D1A2-31AF-8EF8-491B0622435B}"/>
          </ac:picMkLst>
        </pc:picChg>
        <pc:picChg chg="add mod">
          <ac:chgData name="Beck, Shannon I CIV USAF USAFA DF/DFCS" userId="1f0ae1c7-bf04-45d8-895c-8f9f62a7a025" providerId="ADAL" clId="{E9327388-5B19-4F37-99F7-6D3377D14286}" dt="2024-05-31T15:46:38.330" v="5929" actId="14100"/>
          <ac:picMkLst>
            <pc:docMk/>
            <pc:sldMk cId="4247096313" sldId="338"/>
            <ac:picMk id="13" creationId="{F5895716-51DB-DAF5-D1B6-70396F4B1647}"/>
          </ac:picMkLst>
        </pc:picChg>
        <pc:picChg chg="add mod">
          <ac:chgData name="Beck, Shannon I CIV USAF USAFA DF/DFCS" userId="1f0ae1c7-bf04-45d8-895c-8f9f62a7a025" providerId="ADAL" clId="{E9327388-5B19-4F37-99F7-6D3377D14286}" dt="2024-05-31T15:46:51.574" v="5937" actId="14100"/>
          <ac:picMkLst>
            <pc:docMk/>
            <pc:sldMk cId="4247096313" sldId="338"/>
            <ac:picMk id="15" creationId="{D562338A-86FF-F343-36FF-97D5D19FB8BD}"/>
          </ac:picMkLst>
        </pc:picChg>
        <pc:picChg chg="add mod">
          <ac:chgData name="Beck, Shannon I CIV USAF USAFA DF/DFCS" userId="1f0ae1c7-bf04-45d8-895c-8f9f62a7a025" providerId="ADAL" clId="{E9327388-5B19-4F37-99F7-6D3377D14286}" dt="2024-05-31T15:46:41.511" v="5931" actId="1076"/>
          <ac:picMkLst>
            <pc:docMk/>
            <pc:sldMk cId="4247096313" sldId="338"/>
            <ac:picMk id="5122" creationId="{7700A18A-26C0-29D0-1C80-0046ED2548F6}"/>
          </ac:picMkLst>
        </pc:picChg>
      </pc:sldChg>
      <pc:sldChg chg="addSp delSp modSp new mod modClrScheme chgLayout">
        <pc:chgData name="Beck, Shannon I CIV USAF USAFA DF/DFCS" userId="1f0ae1c7-bf04-45d8-895c-8f9f62a7a025" providerId="ADAL" clId="{E9327388-5B19-4F37-99F7-6D3377D14286}" dt="2024-05-31T16:25:41.550" v="6622" actId="1076"/>
        <pc:sldMkLst>
          <pc:docMk/>
          <pc:sldMk cId="2483100862" sldId="339"/>
        </pc:sldMkLst>
        <pc:spChg chg="del mod ord">
          <ac:chgData name="Beck, Shannon I CIV USAF USAFA DF/DFCS" userId="1f0ae1c7-bf04-45d8-895c-8f9f62a7a025" providerId="ADAL" clId="{E9327388-5B19-4F37-99F7-6D3377D14286}" dt="2024-05-31T16:22:51.437" v="6478" actId="700"/>
          <ac:spMkLst>
            <pc:docMk/>
            <pc:sldMk cId="2483100862" sldId="339"/>
            <ac:spMk id="2" creationId="{CB07DD8F-6BD7-69A7-2916-E102B43E8877}"/>
          </ac:spMkLst>
        </pc:spChg>
        <pc:spChg chg="mod ord">
          <ac:chgData name="Beck, Shannon I CIV USAF USAFA DF/DFCS" userId="1f0ae1c7-bf04-45d8-895c-8f9f62a7a025" providerId="ADAL" clId="{E9327388-5B19-4F37-99F7-6D3377D14286}" dt="2024-05-31T16:22:51.437" v="6478" actId="700"/>
          <ac:spMkLst>
            <pc:docMk/>
            <pc:sldMk cId="2483100862" sldId="339"/>
            <ac:spMk id="3" creationId="{5F27F35B-3884-C09F-4441-025DC51287C7}"/>
          </ac:spMkLst>
        </pc:spChg>
        <pc:spChg chg="del mod ord">
          <ac:chgData name="Beck, Shannon I CIV USAF USAFA DF/DFCS" userId="1f0ae1c7-bf04-45d8-895c-8f9f62a7a025" providerId="ADAL" clId="{E9327388-5B19-4F37-99F7-6D3377D14286}" dt="2024-05-31T16:22:51.437" v="6478" actId="700"/>
          <ac:spMkLst>
            <pc:docMk/>
            <pc:sldMk cId="2483100862" sldId="339"/>
            <ac:spMk id="4" creationId="{BECE1EF0-04C4-95A1-D4CF-7008520F84BC}"/>
          </ac:spMkLst>
        </pc:spChg>
        <pc:spChg chg="del">
          <ac:chgData name="Beck, Shannon I CIV USAF USAFA DF/DFCS" userId="1f0ae1c7-bf04-45d8-895c-8f9f62a7a025" providerId="ADAL" clId="{E9327388-5B19-4F37-99F7-6D3377D14286}" dt="2024-05-31T16:22:51.437" v="6478" actId="700"/>
          <ac:spMkLst>
            <pc:docMk/>
            <pc:sldMk cId="2483100862" sldId="339"/>
            <ac:spMk id="5" creationId="{340C3CD4-89BB-B91C-5B75-D1EF07757A37}"/>
          </ac:spMkLst>
        </pc:spChg>
        <pc:spChg chg="add mod ord">
          <ac:chgData name="Beck, Shannon I CIV USAF USAFA DF/DFCS" userId="1f0ae1c7-bf04-45d8-895c-8f9f62a7a025" providerId="ADAL" clId="{E9327388-5B19-4F37-99F7-6D3377D14286}" dt="2024-05-31T16:22:54.220" v="6488" actId="20577"/>
          <ac:spMkLst>
            <pc:docMk/>
            <pc:sldMk cId="2483100862" sldId="339"/>
            <ac:spMk id="6" creationId="{929449B6-3BA3-75DD-1EFB-EA4A8F46D691}"/>
          </ac:spMkLst>
        </pc:spChg>
        <pc:spChg chg="add mod ord">
          <ac:chgData name="Beck, Shannon I CIV USAF USAFA DF/DFCS" userId="1f0ae1c7-bf04-45d8-895c-8f9f62a7a025" providerId="ADAL" clId="{E9327388-5B19-4F37-99F7-6D3377D14286}" dt="2024-05-31T16:23:34.070" v="6615" actId="20577"/>
          <ac:spMkLst>
            <pc:docMk/>
            <pc:sldMk cId="2483100862" sldId="339"/>
            <ac:spMk id="7" creationId="{212F6CD1-85DF-FBE7-D67C-43C6BE6E780F}"/>
          </ac:spMkLst>
        </pc:spChg>
        <pc:picChg chg="add mod">
          <ac:chgData name="Beck, Shannon I CIV USAF USAFA DF/DFCS" userId="1f0ae1c7-bf04-45d8-895c-8f9f62a7a025" providerId="ADAL" clId="{E9327388-5B19-4F37-99F7-6D3377D14286}" dt="2024-05-31T16:25:41.550" v="6622" actId="1076"/>
          <ac:picMkLst>
            <pc:docMk/>
            <pc:sldMk cId="2483100862" sldId="339"/>
            <ac:picMk id="6146" creationId="{0993060B-506E-3C55-86DD-A636949FB179}"/>
          </ac:picMkLst>
        </pc:picChg>
      </pc:sldChg>
      <pc:sldMasterChg chg="del delSldLayout">
        <pc:chgData name="Beck, Shannon I CIV USAF USAFA DF/DFCS" userId="1f0ae1c7-bf04-45d8-895c-8f9f62a7a025" providerId="ADAL" clId="{E9327388-5B19-4F37-99F7-6D3377D14286}" dt="2024-05-30T23:52:58.570" v="0" actId="47"/>
        <pc:sldMasterMkLst>
          <pc:docMk/>
          <pc:sldMasterMk cId="3185890616" sldId="2147483648"/>
        </pc:sldMasterMkLst>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112819702" sldId="2147483649"/>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435877206" sldId="2147483650"/>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385068565" sldId="2147483651"/>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2696731586" sldId="2147483652"/>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414174910" sldId="2147483653"/>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396918266" sldId="2147483654"/>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855492837" sldId="2147483655"/>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971272611" sldId="2147483656"/>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1699573982" sldId="2147483657"/>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2394790509" sldId="2147483658"/>
          </pc:sldLayoutMkLst>
        </pc:sldLayoutChg>
        <pc:sldLayoutChg chg="del">
          <pc:chgData name="Beck, Shannon I CIV USAF USAFA DF/DFCS" userId="1f0ae1c7-bf04-45d8-895c-8f9f62a7a025" providerId="ADAL" clId="{E9327388-5B19-4F37-99F7-6D3377D14286}" dt="2024-05-30T23:52:58.570" v="0" actId="47"/>
          <pc:sldLayoutMkLst>
            <pc:docMk/>
            <pc:sldMasterMk cId="3185890616" sldId="2147483648"/>
            <pc:sldLayoutMk cId="36426312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C0AAC-D73C-48B5-9383-E008F25F2F2A}"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15CDE-D9AC-4BF0-95D8-298521E0207E}" type="slidenum">
              <a:rPr lang="en-US" smtClean="0"/>
              <a:t>‹#›</a:t>
            </a:fld>
            <a:endParaRPr lang="en-US"/>
          </a:p>
        </p:txBody>
      </p:sp>
    </p:spTree>
    <p:extLst>
      <p:ext uri="{BB962C8B-B14F-4D97-AF65-F5344CB8AC3E}">
        <p14:creationId xmlns:p14="http://schemas.microsoft.com/office/powerpoint/2010/main" val="399123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 card: https://electronics.howstuffworks.com/near-field-communication.htm</a:t>
            </a:r>
          </a:p>
          <a:p>
            <a:r>
              <a:rPr lang="en-US" dirty="0"/>
              <a:t>Book: https://www.leghorngroup.com/rfid-labels-for-books/</a:t>
            </a:r>
          </a:p>
        </p:txBody>
      </p:sp>
      <p:sp>
        <p:nvSpPr>
          <p:cNvPr id="4" name="Slide Number Placeholder 3"/>
          <p:cNvSpPr>
            <a:spLocks noGrp="1"/>
          </p:cNvSpPr>
          <p:nvPr>
            <p:ph type="sldNum" sz="quarter" idx="5"/>
          </p:nvPr>
        </p:nvSpPr>
        <p:spPr/>
        <p:txBody>
          <a:bodyPr/>
          <a:lstStyle/>
          <a:p>
            <a:fld id="{2B415CDE-D9AC-4BF0-95D8-298521E0207E}" type="slidenum">
              <a:rPr lang="en-US" smtClean="0"/>
              <a:t>5</a:t>
            </a:fld>
            <a:endParaRPr lang="en-US"/>
          </a:p>
        </p:txBody>
      </p:sp>
    </p:spTree>
    <p:extLst>
      <p:ext uri="{BB962C8B-B14F-4D97-AF65-F5344CB8AC3E}">
        <p14:creationId xmlns:p14="http://schemas.microsoft.com/office/powerpoint/2010/main" val="69698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a:p>
            <a:pPr>
              <a:buNone/>
            </a:pPr>
            <a:r>
              <a:rPr lang="en-US" dirty="0"/>
              <a:t>Interference – physical block or flood with light</a:t>
            </a:r>
          </a:p>
          <a:p>
            <a:pPr>
              <a:buNone/>
            </a:pPr>
            <a:r>
              <a:rPr lang="en-US" dirty="0"/>
              <a:t>Processing and Transmission Level Attacks, Input Level Attacks, Back-End Attack (especially for DoS) and Enrollment Attack. Transmission-level attack include eavesdropping and interference [40], [41]</a:t>
            </a:r>
            <a:endParaRPr lang="en-US" dirty="0">
              <a:latin typeface="Calibri"/>
              <a:cs typeface="Calibri"/>
            </a:endParaRPr>
          </a:p>
        </p:txBody>
      </p:sp>
    </p:spTree>
    <p:extLst>
      <p:ext uri="{BB962C8B-B14F-4D97-AF65-F5344CB8AC3E}">
        <p14:creationId xmlns:p14="http://schemas.microsoft.com/office/powerpoint/2010/main" val="356920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use of cryptography algorithms, such as the 128-bit AES cipher with randomization enabled is a commonly-used practice to counteract side-channel attacks [7], [9]. Detection of duplicate (cloned) or counterfeit RFID tags [11]. Cyber best practices apply here: implement secure key management practices to protect the cryptographic keys, conduct regular security audits, and install firmware and software updates to address known vulnerabilities</a:t>
            </a:r>
          </a:p>
        </p:txBody>
      </p:sp>
      <p:sp>
        <p:nvSpPr>
          <p:cNvPr id="4" name="Slide Number Placeholder 3"/>
          <p:cNvSpPr>
            <a:spLocks noGrp="1"/>
          </p:cNvSpPr>
          <p:nvPr>
            <p:ph type="sldNum" sz="quarter" idx="5"/>
          </p:nvPr>
        </p:nvSpPr>
        <p:spPr/>
        <p:txBody>
          <a:bodyPr/>
          <a:lstStyle/>
          <a:p>
            <a:fld id="{2B415CDE-D9AC-4BF0-95D8-298521E0207E}" type="slidenum">
              <a:rPr lang="en-US" smtClean="0"/>
              <a:t>7</a:t>
            </a:fld>
            <a:endParaRPr lang="en-US"/>
          </a:p>
        </p:txBody>
      </p:sp>
    </p:spTree>
    <p:extLst>
      <p:ext uri="{BB962C8B-B14F-4D97-AF65-F5344CB8AC3E}">
        <p14:creationId xmlns:p14="http://schemas.microsoft.com/office/powerpoint/2010/main" val="390233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Headset: https://a.co/d/6SUfdrY</a:t>
            </a:r>
          </a:p>
          <a:p>
            <a:r>
              <a:rPr lang="en-US" dirty="0"/>
              <a:t>BLE Arduino: https://store-usa.arduino.cc/products/bluetooth-low-energy-4-0-module-hm-10</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8</a:t>
            </a:fld>
            <a:endParaRPr lang="en-US"/>
          </a:p>
        </p:txBody>
      </p:sp>
    </p:spTree>
    <p:extLst>
      <p:ext uri="{BB962C8B-B14F-4D97-AF65-F5344CB8AC3E}">
        <p14:creationId xmlns:p14="http://schemas.microsoft.com/office/powerpoint/2010/main" val="393357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Bluebugging attacker executes a specific command in the parser that allows full access to a victim’s phone to make phone calls, a phone acting as a bug, hence the name. Bluebugging can also send short message service (SMS) texts, read SMS messages stored on the phone, read and write contact list entries, alter phone service parameters, connect to the Internet, forward calls, and more</a:t>
            </a:r>
          </a:p>
        </p:txBody>
      </p:sp>
      <p:sp>
        <p:nvSpPr>
          <p:cNvPr id="4" name="Slide Number Placeholder 3"/>
          <p:cNvSpPr>
            <a:spLocks noGrp="1"/>
          </p:cNvSpPr>
          <p:nvPr>
            <p:ph type="sldNum" sz="quarter" idx="5"/>
          </p:nvPr>
        </p:nvSpPr>
        <p:spPr/>
        <p:txBody>
          <a:bodyPr/>
          <a:lstStyle/>
          <a:p>
            <a:fld id="{2B415CDE-D9AC-4BF0-95D8-298521E0207E}" type="slidenum">
              <a:rPr lang="en-US" smtClean="0"/>
              <a:t>10</a:t>
            </a:fld>
            <a:endParaRPr lang="en-US"/>
          </a:p>
        </p:txBody>
      </p:sp>
    </p:spTree>
    <p:extLst>
      <p:ext uri="{BB962C8B-B14F-4D97-AF65-F5344CB8AC3E}">
        <p14:creationId xmlns:p14="http://schemas.microsoft.com/office/powerpoint/2010/main" val="78875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https://www.science.smith.edu/~jcardell/Courses/EGR328/Readings/Zigbee&amp;HealthCare.pdf</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11</a:t>
            </a:fld>
            <a:endParaRPr lang="en-US"/>
          </a:p>
        </p:txBody>
      </p:sp>
    </p:spTree>
    <p:extLst>
      <p:ext uri="{BB962C8B-B14F-4D97-AF65-F5344CB8AC3E}">
        <p14:creationId xmlns:p14="http://schemas.microsoft.com/office/powerpoint/2010/main" val="302390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10-100 m comms</a:t>
            </a:r>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12</a:t>
            </a:fld>
            <a:endParaRPr lang="en-US"/>
          </a:p>
        </p:txBody>
      </p:sp>
    </p:spTree>
    <p:extLst>
      <p:ext uri="{BB962C8B-B14F-4D97-AF65-F5344CB8AC3E}">
        <p14:creationId xmlns:p14="http://schemas.microsoft.com/office/powerpoint/2010/main" val="343412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mentioned in [28] </a:t>
            </a:r>
          </a:p>
          <a:p>
            <a:r>
              <a:rPr lang="en-US" dirty="0"/>
              <a:t>Communication interruption</a:t>
            </a:r>
          </a:p>
          <a:p>
            <a:r>
              <a:rPr lang="en-US" dirty="0"/>
              <a:t>Disconnection</a:t>
            </a:r>
          </a:p>
          <a:p>
            <a:r>
              <a:rPr lang="en-US" dirty="0"/>
              <a:t>Key leakage</a:t>
            </a:r>
          </a:p>
          <a:p>
            <a:r>
              <a:rPr lang="en-US" dirty="0"/>
              <a:t>Improper integrity check</a:t>
            </a:r>
          </a:p>
          <a:p>
            <a:r>
              <a:rPr lang="en-US" dirty="0"/>
              <a:t>Truncated packets</a:t>
            </a:r>
          </a:p>
          <a:p>
            <a:endParaRPr lang="en-US" dirty="0"/>
          </a:p>
          <a:p>
            <a:endParaRPr lang="en-US" dirty="0"/>
          </a:p>
        </p:txBody>
      </p:sp>
      <p:sp>
        <p:nvSpPr>
          <p:cNvPr id="4" name="Slide Number Placeholder 3"/>
          <p:cNvSpPr>
            <a:spLocks noGrp="1"/>
          </p:cNvSpPr>
          <p:nvPr>
            <p:ph type="sldNum" sz="quarter" idx="5"/>
          </p:nvPr>
        </p:nvSpPr>
        <p:spPr/>
        <p:txBody>
          <a:bodyPr/>
          <a:lstStyle/>
          <a:p>
            <a:fld id="{2B415CDE-D9AC-4BF0-95D8-298521E0207E}" type="slidenum">
              <a:rPr lang="en-US" smtClean="0"/>
              <a:t>13</a:t>
            </a:fld>
            <a:endParaRPr lang="en-US"/>
          </a:p>
        </p:txBody>
      </p:sp>
    </p:spTree>
    <p:extLst>
      <p:ext uri="{BB962C8B-B14F-4D97-AF65-F5344CB8AC3E}">
        <p14:creationId xmlns:p14="http://schemas.microsoft.com/office/powerpoint/2010/main" val="12269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R/Tx: https://www.hyperiontechs.com/product-category/devtools/lifi-devtools/</a:t>
            </a:r>
          </a:p>
          <a:p>
            <a:r>
              <a:rPr lang="en-US" dirty="0"/>
              <a:t>Receiver dongle: https://lifi.co/lifi-product/lifimax-flex/</a:t>
            </a:r>
          </a:p>
          <a:p>
            <a:r>
              <a:rPr lang="en-US" dirty="0"/>
              <a:t>Access point: https://terraferma.com/products/industrial-lifi-access-point-ap/#specs</a:t>
            </a:r>
          </a:p>
        </p:txBody>
      </p:sp>
      <p:sp>
        <p:nvSpPr>
          <p:cNvPr id="4" name="Slide Number Placeholder 3"/>
          <p:cNvSpPr>
            <a:spLocks noGrp="1"/>
          </p:cNvSpPr>
          <p:nvPr>
            <p:ph type="sldNum" sz="quarter" idx="5"/>
          </p:nvPr>
        </p:nvSpPr>
        <p:spPr/>
        <p:txBody>
          <a:bodyPr/>
          <a:lstStyle/>
          <a:p>
            <a:fld id="{2B415CDE-D9AC-4BF0-95D8-298521E0207E}" type="slidenum">
              <a:rPr lang="en-US" smtClean="0"/>
              <a:t>17</a:t>
            </a:fld>
            <a:endParaRPr lang="en-US"/>
          </a:p>
        </p:txBody>
      </p:sp>
    </p:spTree>
    <p:extLst>
      <p:ext uri="{BB962C8B-B14F-4D97-AF65-F5344CB8AC3E}">
        <p14:creationId xmlns:p14="http://schemas.microsoft.com/office/powerpoint/2010/main" val="356934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Use this as slide setup example</a:t>
            </a:r>
          </a:p>
        </p:txBody>
      </p:sp>
    </p:spTree>
    <p:extLst>
      <p:ext uri="{BB962C8B-B14F-4D97-AF65-F5344CB8AC3E}">
        <p14:creationId xmlns:p14="http://schemas.microsoft.com/office/powerpoint/2010/main" val="3018163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7"/>
        <p:cNvGrpSpPr/>
        <p:nvPr/>
      </p:nvGrpSpPr>
      <p:grpSpPr>
        <a:xfrm>
          <a:off x="0" y="0"/>
          <a:ext cx="0" cy="0"/>
          <a:chOff x="0" y="0"/>
          <a:chExt cx="0" cy="0"/>
        </a:xfrm>
      </p:grpSpPr>
      <p:sp>
        <p:nvSpPr>
          <p:cNvPr id="68" name="Google Shape;68;p27"/>
          <p:cNvSpPr txBox="1">
            <a:spLocks noGrp="1"/>
          </p:cNvSpPr>
          <p:nvPr>
            <p:ph type="subTitle" idx="1"/>
          </p:nvPr>
        </p:nvSpPr>
        <p:spPr>
          <a:xfrm>
            <a:off x="487680" y="1463040"/>
            <a:ext cx="11216640" cy="493776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64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533"/>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48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427"/>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00000"/>
              </a:lnSpc>
              <a:spcBef>
                <a:spcPts val="533"/>
              </a:spcBef>
              <a:spcAft>
                <a:spcPts val="0"/>
              </a:spcAft>
              <a:buSzPts val="1600"/>
              <a:buNone/>
              <a:defRPr>
                <a:solidFill>
                  <a:srgbClr val="888888"/>
                </a:solidFill>
              </a:defRPr>
            </a:lvl5pPr>
            <a:lvl6pPr lvl="5" algn="ctr">
              <a:lnSpc>
                <a:spcPct val="100000"/>
              </a:lnSpc>
              <a:spcBef>
                <a:spcPts val="533"/>
              </a:spcBef>
              <a:spcAft>
                <a:spcPts val="0"/>
              </a:spcAft>
              <a:buSzPts val="1600"/>
              <a:buNone/>
              <a:defRPr>
                <a:solidFill>
                  <a:srgbClr val="888888"/>
                </a:solidFill>
              </a:defRPr>
            </a:lvl6pPr>
            <a:lvl7pPr lvl="6" algn="ctr">
              <a:lnSpc>
                <a:spcPct val="100000"/>
              </a:lnSpc>
              <a:spcBef>
                <a:spcPts val="533"/>
              </a:spcBef>
              <a:spcAft>
                <a:spcPts val="0"/>
              </a:spcAft>
              <a:buSzPts val="1600"/>
              <a:buNone/>
              <a:defRPr>
                <a:solidFill>
                  <a:srgbClr val="888888"/>
                </a:solidFill>
              </a:defRPr>
            </a:lvl7pPr>
            <a:lvl8pPr lvl="7" algn="ctr">
              <a:lnSpc>
                <a:spcPct val="100000"/>
              </a:lnSpc>
              <a:spcBef>
                <a:spcPts val="533"/>
              </a:spcBef>
              <a:spcAft>
                <a:spcPts val="0"/>
              </a:spcAft>
              <a:buSzPts val="1600"/>
              <a:buNone/>
              <a:defRPr>
                <a:solidFill>
                  <a:srgbClr val="888888"/>
                </a:solidFill>
              </a:defRPr>
            </a:lvl8pPr>
            <a:lvl9pPr lvl="8" algn="ctr">
              <a:lnSpc>
                <a:spcPct val="100000"/>
              </a:lnSpc>
              <a:spcBef>
                <a:spcPts val="533"/>
              </a:spcBef>
              <a:spcAft>
                <a:spcPts val="0"/>
              </a:spcAft>
              <a:buSzPts val="1600"/>
              <a:buNone/>
              <a:defRPr>
                <a:solidFill>
                  <a:srgbClr val="888888"/>
                </a:solidFill>
              </a:defRPr>
            </a:lvl9pPr>
          </a:lstStyle>
          <a:p>
            <a:endParaRPr/>
          </a:p>
        </p:txBody>
      </p:sp>
      <p:sp>
        <p:nvSpPr>
          <p:cNvPr id="69" name="Google Shape;69;p27"/>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78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67"/>
        <p:cNvGrpSpPr/>
        <p:nvPr/>
      </p:nvGrpSpPr>
      <p:grpSpPr>
        <a:xfrm>
          <a:off x="0" y="0"/>
          <a:ext cx="0" cy="0"/>
          <a:chOff x="0" y="0"/>
          <a:chExt cx="0" cy="0"/>
        </a:xfrm>
      </p:grpSpPr>
      <p:sp>
        <p:nvSpPr>
          <p:cNvPr id="69" name="Google Shape;69;p27"/>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5" name="Content Placeholder 6"/>
          <p:cNvSpPr>
            <a:spLocks noGrp="1"/>
          </p:cNvSpPr>
          <p:nvPr>
            <p:ph sz="half" idx="1"/>
          </p:nvPr>
        </p:nvSpPr>
        <p:spPr>
          <a:xfrm>
            <a:off x="508000" y="1458808"/>
            <a:ext cx="5405120" cy="4795689"/>
          </a:xfrm>
        </p:spPr>
        <p:txBody>
          <a:bodyPr/>
          <a:lstStyle/>
          <a:p>
            <a:endParaRPr lang="en-US"/>
          </a:p>
        </p:txBody>
      </p:sp>
      <p:sp>
        <p:nvSpPr>
          <p:cNvPr id="6" name="Content Placeholder 7"/>
          <p:cNvSpPr>
            <a:spLocks noGrp="1"/>
          </p:cNvSpPr>
          <p:nvPr>
            <p:ph sz="half" idx="2"/>
          </p:nvPr>
        </p:nvSpPr>
        <p:spPr>
          <a:xfrm>
            <a:off x="6181344" y="1458808"/>
            <a:ext cx="5498592" cy="4795689"/>
          </a:xfrm>
        </p:spPr>
        <p:txBody>
          <a:bodyPr/>
          <a:lstStyle/>
          <a:p>
            <a:endParaRPr lang="en-US"/>
          </a:p>
        </p:txBody>
      </p:sp>
    </p:spTree>
    <p:extLst>
      <p:ext uri="{BB962C8B-B14F-4D97-AF65-F5344CB8AC3E}">
        <p14:creationId xmlns:p14="http://schemas.microsoft.com/office/powerpoint/2010/main" val="3713332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67"/>
        <p:cNvGrpSpPr/>
        <p:nvPr/>
      </p:nvGrpSpPr>
      <p:grpSpPr>
        <a:xfrm>
          <a:off x="0" y="0"/>
          <a:ext cx="0" cy="0"/>
          <a:chOff x="0" y="0"/>
          <a:chExt cx="0" cy="0"/>
        </a:xfrm>
      </p:grpSpPr>
      <p:sp>
        <p:nvSpPr>
          <p:cNvPr id="70" name="Google Shape;70;p27"/>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6" name="Title 3"/>
          <p:cNvSpPr>
            <a:spLocks noGrp="1"/>
          </p:cNvSpPr>
          <p:nvPr>
            <p:ph type="title"/>
          </p:nvPr>
        </p:nvSpPr>
        <p:spPr>
          <a:xfrm>
            <a:off x="511725" y="1499617"/>
            <a:ext cx="11058483" cy="2267712"/>
          </a:xfrm>
        </p:spPr>
        <p:txBody>
          <a:bodyPr/>
          <a:lstStyle>
            <a:lvl1pPr algn="ctr">
              <a:defRPr/>
            </a:lvl1pPr>
          </a:lstStyle>
          <a:p>
            <a:endParaRPr lang="en-US"/>
          </a:p>
        </p:txBody>
      </p:sp>
      <p:sp>
        <p:nvSpPr>
          <p:cNvPr id="7" name="Text Placeholder 4"/>
          <p:cNvSpPr>
            <a:spLocks noGrp="1"/>
          </p:cNvSpPr>
          <p:nvPr>
            <p:ph type="body" idx="1"/>
          </p:nvPr>
        </p:nvSpPr>
        <p:spPr>
          <a:xfrm>
            <a:off x="511725" y="3912533"/>
            <a:ext cx="11058483" cy="2000249"/>
          </a:xfrm>
        </p:spPr>
        <p:txBody>
          <a:bodyPr/>
          <a:lstStyle>
            <a:lvl1pPr marL="142236" indent="0" algn="ctr">
              <a:buNone/>
              <a:defRPr/>
            </a:lvl1pPr>
          </a:lstStyle>
          <a:p>
            <a:endParaRPr lang="en-US"/>
          </a:p>
        </p:txBody>
      </p:sp>
    </p:spTree>
    <p:extLst>
      <p:ext uri="{BB962C8B-B14F-4D97-AF65-F5344CB8AC3E}">
        <p14:creationId xmlns:p14="http://schemas.microsoft.com/office/powerpoint/2010/main" val="28377402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26"/>
          <p:cNvSpPr txBox="1">
            <a:spLocks noGrp="1"/>
          </p:cNvSpPr>
          <p:nvPr>
            <p:ph type="body" idx="1"/>
          </p:nvPr>
        </p:nvSpPr>
        <p:spPr>
          <a:xfrm>
            <a:off x="487680" y="1463040"/>
            <a:ext cx="11216640" cy="493776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480"/>
              </a:spcBef>
              <a:spcAft>
                <a:spcPts val="0"/>
              </a:spcAft>
              <a:buClr>
                <a:srgbClr val="0C2D83"/>
              </a:buClr>
              <a:buSzPts val="1920"/>
              <a:buFont typeface="Noto Sans Symbols"/>
              <a:buChar char="■"/>
              <a:defRPr sz="2400" b="1" i="0" u="none" strike="noStrike" cap="none">
                <a:solidFill>
                  <a:schemeClr val="dk1"/>
                </a:solidFill>
                <a:latin typeface="Trebuchet MS"/>
                <a:ea typeface="Trebuchet MS"/>
                <a:cs typeface="Trebuchet MS"/>
                <a:sym typeface="Trebuchet MS"/>
              </a:defRPr>
            </a:lvl1pPr>
            <a:lvl2pPr marL="914400" marR="0" lvl="1" indent="-330200" algn="l" rtl="0">
              <a:lnSpc>
                <a:spcPct val="100000"/>
              </a:lnSpc>
              <a:spcBef>
                <a:spcPts val="400"/>
              </a:spcBef>
              <a:spcAft>
                <a:spcPts val="0"/>
              </a:spcAft>
              <a:buClr>
                <a:srgbClr val="0C2D83"/>
              </a:buClr>
              <a:buSzPts val="1600"/>
              <a:buFont typeface="Noto Sans Symbols"/>
              <a:buChar char="■"/>
              <a:defRPr sz="2000" b="1" i="0" u="none" strike="noStrike" cap="none">
                <a:solidFill>
                  <a:schemeClr val="dk1"/>
                </a:solidFill>
                <a:latin typeface="Trebuchet MS"/>
                <a:ea typeface="Trebuchet MS"/>
                <a:cs typeface="Trebuchet MS"/>
                <a:sym typeface="Trebuchet MS"/>
              </a:defRPr>
            </a:lvl2pPr>
            <a:lvl3pPr marL="1371600" marR="0" lvl="2" indent="-320039" algn="l" rtl="0">
              <a:lnSpc>
                <a:spcPct val="100000"/>
              </a:lnSpc>
              <a:spcBef>
                <a:spcPts val="360"/>
              </a:spcBef>
              <a:spcAft>
                <a:spcPts val="0"/>
              </a:spcAft>
              <a:buClr>
                <a:srgbClr val="0C2D83"/>
              </a:buClr>
              <a:buSzPts val="1440"/>
              <a:buFont typeface="Noto Sans Symbols"/>
              <a:buChar char="■"/>
              <a:defRPr sz="1800" b="1" i="0" u="none" strike="noStrike" cap="none">
                <a:solidFill>
                  <a:schemeClr val="dk1"/>
                </a:solidFill>
                <a:latin typeface="Trebuchet MS"/>
                <a:ea typeface="Trebuchet MS"/>
                <a:cs typeface="Trebuchet MS"/>
                <a:sym typeface="Trebuchet MS"/>
              </a:defRPr>
            </a:lvl3pPr>
            <a:lvl4pPr marL="1828800" marR="0" lvl="3" indent="-309880" algn="l" rtl="0">
              <a:lnSpc>
                <a:spcPct val="100000"/>
              </a:lnSpc>
              <a:spcBef>
                <a:spcPts val="320"/>
              </a:spcBef>
              <a:spcAft>
                <a:spcPts val="0"/>
              </a:spcAft>
              <a:buClr>
                <a:srgbClr val="003399"/>
              </a:buClr>
              <a:buSzPts val="1280"/>
              <a:buFont typeface="Noto Sans Symbols"/>
              <a:buChar char="■"/>
              <a:defRPr sz="1600" b="1" i="0" u="none" strike="noStrike" cap="none">
                <a:solidFill>
                  <a:schemeClr val="dk1"/>
                </a:solidFill>
                <a:latin typeface="Trebuchet MS"/>
                <a:ea typeface="Trebuchet MS"/>
                <a:cs typeface="Trebuchet MS"/>
                <a:sym typeface="Trebuchet MS"/>
              </a:defRPr>
            </a:lvl4pPr>
            <a:lvl5pPr marL="2286000" marR="0" lvl="4"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6pPr>
            <a:lvl7pPr marL="3200400" marR="0" lvl="6"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7pPr>
            <a:lvl8pPr marL="3657600" marR="0" lvl="7"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8pPr>
            <a:lvl9pPr marL="4114800" marR="0" lvl="8"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26"/>
          <p:cNvSpPr txBox="1">
            <a:spLocks noGrp="1"/>
          </p:cNvSpPr>
          <p:nvPr>
            <p:ph type="title"/>
          </p:nvPr>
        </p:nvSpPr>
        <p:spPr>
          <a:xfrm>
            <a:off x="2438400" y="182880"/>
            <a:ext cx="9387840" cy="109728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Trebuchet MS"/>
                <a:ea typeface="Trebuchet MS"/>
                <a:cs typeface="Trebuchet MS"/>
                <a:sym typeface="Trebuchet MS"/>
              </a:defRPr>
            </a:lvl1pPr>
            <a:lvl2pPr marR="0" lvl="1"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9pPr>
          </a:lstStyle>
          <a:p>
            <a:endParaRPr/>
          </a:p>
        </p:txBody>
      </p:sp>
      <p:cxnSp>
        <p:nvCxnSpPr>
          <p:cNvPr id="62" name="Google Shape;62;p26"/>
          <p:cNvCxnSpPr/>
          <p:nvPr/>
        </p:nvCxnSpPr>
        <p:spPr>
          <a:xfrm>
            <a:off x="510117" y="6451600"/>
            <a:ext cx="11176000" cy="0"/>
          </a:xfrm>
          <a:prstGeom prst="straightConnector1">
            <a:avLst/>
          </a:prstGeom>
          <a:noFill/>
          <a:ln w="57150" cap="flat" cmpd="sng">
            <a:solidFill>
              <a:srgbClr val="0C2D83"/>
            </a:solidFill>
            <a:prstDash val="solid"/>
            <a:round/>
            <a:headEnd type="none" w="sm" len="sm"/>
            <a:tailEnd type="none" w="sm" len="sm"/>
          </a:ln>
        </p:spPr>
      </p:cxnSp>
      <p:cxnSp>
        <p:nvCxnSpPr>
          <p:cNvPr id="63" name="Google Shape;63;p26"/>
          <p:cNvCxnSpPr/>
          <p:nvPr/>
        </p:nvCxnSpPr>
        <p:spPr>
          <a:xfrm>
            <a:off x="512233" y="1416051"/>
            <a:ext cx="11176000" cy="0"/>
          </a:xfrm>
          <a:prstGeom prst="straightConnector1">
            <a:avLst/>
          </a:prstGeom>
          <a:noFill/>
          <a:ln w="57150" cap="flat" cmpd="sng">
            <a:solidFill>
              <a:srgbClr val="0C2D83"/>
            </a:solidFill>
            <a:prstDash val="solid"/>
            <a:round/>
            <a:headEnd type="none" w="sm" len="sm"/>
            <a:tailEnd type="none" w="sm" len="sm"/>
          </a:ln>
        </p:spPr>
      </p:cxnSp>
      <p:sp>
        <p:nvSpPr>
          <p:cNvPr id="64" name="Google Shape;64;p26"/>
          <p:cNvSpPr txBox="1"/>
          <p:nvPr/>
        </p:nvSpPr>
        <p:spPr>
          <a:xfrm>
            <a:off x="1729317" y="6521456"/>
            <a:ext cx="8737600" cy="307777"/>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67" b="1" i="1" u="none" strike="noStrike" cap="none">
                <a:solidFill>
                  <a:srgbClr val="A5A5A5"/>
                </a:solidFill>
                <a:latin typeface="Trebuchet MS"/>
                <a:ea typeface="Trebuchet MS"/>
                <a:cs typeface="Trebuchet MS"/>
                <a:sym typeface="Trebuchet MS"/>
              </a:rPr>
              <a:t>I n t e g r i t y  -  S e r v i c e  -  E x c e l l e n c e</a:t>
            </a:r>
            <a:endParaRPr sz="1867" b="0" i="0" u="none" strike="noStrike" cap="none">
              <a:solidFill>
                <a:srgbClr val="000000"/>
              </a:solidFill>
              <a:latin typeface="Arial"/>
              <a:ea typeface="Arial"/>
              <a:cs typeface="Arial"/>
              <a:sym typeface="Arial"/>
            </a:endParaRPr>
          </a:p>
        </p:txBody>
      </p:sp>
      <p:sp>
        <p:nvSpPr>
          <p:cNvPr id="65" name="Google Shape;65;p26"/>
          <p:cNvSpPr txBox="1">
            <a:spLocks noGrp="1"/>
          </p:cNvSpPr>
          <p:nvPr>
            <p:ph type="sldNum" idx="12"/>
          </p:nvPr>
        </p:nvSpPr>
        <p:spPr>
          <a:xfrm>
            <a:off x="11401778" y="6521451"/>
            <a:ext cx="790223" cy="336549"/>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867"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pic>
        <p:nvPicPr>
          <p:cNvPr id="66" name="Google Shape;66;p26" descr="C:\Users\Ashley.Murphy\Desktop\USAFA%20Logo%20v%203%20line%20CMYK.png"/>
          <p:cNvPicPr preferRelativeResize="0"/>
          <p:nvPr/>
        </p:nvPicPr>
        <p:blipFill rotWithShape="1">
          <a:blip r:embed="rId5">
            <a:alphaModFix/>
          </a:blip>
          <a:srcRect/>
          <a:stretch/>
        </p:blipFill>
        <p:spPr>
          <a:xfrm>
            <a:off x="616799" y="76200"/>
            <a:ext cx="1065031" cy="1213885"/>
          </a:xfrm>
          <a:prstGeom prst="rect">
            <a:avLst/>
          </a:prstGeom>
          <a:noFill/>
          <a:ln>
            <a:noFill/>
          </a:ln>
        </p:spPr>
      </p:pic>
    </p:spTree>
    <p:extLst>
      <p:ext uri="{BB962C8B-B14F-4D97-AF65-F5344CB8AC3E}">
        <p14:creationId xmlns:p14="http://schemas.microsoft.com/office/powerpoint/2010/main" val="361943210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C325DE-AFE5-FBF7-5566-6A5C5670DAA7}"/>
              </a:ext>
            </a:extLst>
          </p:cNvPr>
          <p:cNvSpPr>
            <a:spLocks noGrp="1"/>
          </p:cNvSpPr>
          <p:nvPr>
            <p:ph type="sldNum" idx="12"/>
          </p:nvPr>
        </p:nvSpPr>
        <p:spPr/>
        <p:txBody>
          <a:bodyPr/>
          <a:lstStyle/>
          <a:p>
            <a:fld id="{00000000-1234-1234-1234-123412341234}" type="slidenum">
              <a:rPr lang="en" smtClean="0"/>
              <a:pPr/>
              <a:t>1</a:t>
            </a:fld>
            <a:endParaRPr lang="en"/>
          </a:p>
        </p:txBody>
      </p:sp>
      <p:sp>
        <p:nvSpPr>
          <p:cNvPr id="8" name="Title 7">
            <a:extLst>
              <a:ext uri="{FF2B5EF4-FFF2-40B4-BE49-F238E27FC236}">
                <a16:creationId xmlns:a16="http://schemas.microsoft.com/office/drawing/2014/main" id="{45CADEBE-98FF-763A-1F90-90715E604678}"/>
              </a:ext>
            </a:extLst>
          </p:cNvPr>
          <p:cNvSpPr>
            <a:spLocks noGrp="1"/>
          </p:cNvSpPr>
          <p:nvPr>
            <p:ph type="title"/>
          </p:nvPr>
        </p:nvSpPr>
        <p:spPr/>
        <p:txBody>
          <a:bodyPr/>
          <a:lstStyle/>
          <a:p>
            <a:r>
              <a:rPr lang="en-US" dirty="0"/>
              <a:t>Survey of Side-Channel Vulnerabilities for Short-Range Wireless Communication Technologies </a:t>
            </a:r>
          </a:p>
        </p:txBody>
      </p:sp>
      <p:sp>
        <p:nvSpPr>
          <p:cNvPr id="9" name="Text Placeholder 8">
            <a:extLst>
              <a:ext uri="{FF2B5EF4-FFF2-40B4-BE49-F238E27FC236}">
                <a16:creationId xmlns:a16="http://schemas.microsoft.com/office/drawing/2014/main" id="{0901433B-DCEB-4F09-FF6C-1CCF21D05E01}"/>
              </a:ext>
            </a:extLst>
          </p:cNvPr>
          <p:cNvSpPr>
            <a:spLocks noGrp="1"/>
          </p:cNvSpPr>
          <p:nvPr>
            <p:ph type="body" idx="1"/>
          </p:nvPr>
        </p:nvSpPr>
        <p:spPr/>
        <p:txBody>
          <a:bodyPr/>
          <a:lstStyle/>
          <a:p>
            <a:r>
              <a:rPr lang="en-US" dirty="0"/>
              <a:t>Dr. Shannon Beck, Dr. Manohar Raavi, Caleb Dale, Kaija Weishalla, Brennan Worrell</a:t>
            </a:r>
          </a:p>
        </p:txBody>
      </p:sp>
    </p:spTree>
    <p:extLst>
      <p:ext uri="{BB962C8B-B14F-4D97-AF65-F5344CB8AC3E}">
        <p14:creationId xmlns:p14="http://schemas.microsoft.com/office/powerpoint/2010/main" val="34184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0ECE12-4B47-BE24-76FF-29DC1B94C21B}"/>
              </a:ext>
            </a:extLst>
          </p:cNvPr>
          <p:cNvSpPr>
            <a:spLocks noGrp="1"/>
          </p:cNvSpPr>
          <p:nvPr>
            <p:ph type="subTitle" idx="1"/>
          </p:nvPr>
        </p:nvSpPr>
        <p:spPr/>
        <p:txBody>
          <a:bodyPr/>
          <a:lstStyle/>
          <a:p>
            <a:r>
              <a:rPr lang="en-US" dirty="0"/>
              <a:t>Attacks – Mitigations: security updates </a:t>
            </a:r>
          </a:p>
          <a:p>
            <a:pPr lvl="1"/>
            <a:r>
              <a:rPr lang="en-US" dirty="0"/>
              <a:t>Bluejacking – send out message to nearby phones (nuisance) [14]</a:t>
            </a:r>
          </a:p>
          <a:p>
            <a:pPr lvl="1"/>
            <a:r>
              <a:rPr lang="en-US" dirty="0" err="1"/>
              <a:t>Bluesnarfing</a:t>
            </a:r>
            <a:r>
              <a:rPr lang="en-US" dirty="0"/>
              <a:t> - pushes a “get” request for files with a known filename, even for phones in non-discoverable mode [20]</a:t>
            </a:r>
          </a:p>
          <a:p>
            <a:pPr lvl="2"/>
            <a:r>
              <a:rPr lang="en-US" dirty="0"/>
              <a:t>Requires the 48-bit Bluetooth device name</a:t>
            </a:r>
          </a:p>
          <a:p>
            <a:pPr lvl="1"/>
            <a:r>
              <a:rPr lang="en-US" dirty="0"/>
              <a:t>Bluebugging (Pairing Vulnerabilities) can control phone including phone, SMS messages and microphone</a:t>
            </a:r>
            <a:endParaRPr lang="en-US" sz="1400" dirty="0"/>
          </a:p>
          <a:p>
            <a:pPr lvl="1"/>
            <a:r>
              <a:rPr lang="en-US" dirty="0"/>
              <a:t>Key negotiation downgrade: BIAS [18] and Key Negotiation of Bluetooth (KNOB) [19]</a:t>
            </a:r>
          </a:p>
          <a:p>
            <a:pPr lvl="1"/>
            <a:r>
              <a:rPr lang="en-US" dirty="0" err="1"/>
              <a:t>Bluesmack</a:t>
            </a:r>
            <a:r>
              <a:rPr lang="en-US" dirty="0"/>
              <a:t> [20] - crafted oversized packets to crash the device or create a DoS attack	</a:t>
            </a:r>
          </a:p>
          <a:p>
            <a:r>
              <a:rPr lang="en-US" dirty="0"/>
              <a:t>Additional mitigations:</a:t>
            </a:r>
          </a:p>
          <a:p>
            <a:pPr lvl="1"/>
            <a:r>
              <a:rPr lang="en-US" dirty="0"/>
              <a:t>Tracking – turn off BT</a:t>
            </a:r>
          </a:p>
          <a:p>
            <a:pPr lvl="1"/>
            <a:r>
              <a:rPr lang="en-US" dirty="0"/>
              <a:t>Limit connectivity, Limit app permissions</a:t>
            </a:r>
          </a:p>
        </p:txBody>
      </p:sp>
      <p:sp>
        <p:nvSpPr>
          <p:cNvPr id="3" name="Title 2">
            <a:extLst>
              <a:ext uri="{FF2B5EF4-FFF2-40B4-BE49-F238E27FC236}">
                <a16:creationId xmlns:a16="http://schemas.microsoft.com/office/drawing/2014/main" id="{21EF86C3-B4EF-53D2-008E-FA017D7F8B10}"/>
              </a:ext>
            </a:extLst>
          </p:cNvPr>
          <p:cNvSpPr>
            <a:spLocks noGrp="1"/>
          </p:cNvSpPr>
          <p:nvPr>
            <p:ph type="title"/>
          </p:nvPr>
        </p:nvSpPr>
        <p:spPr/>
        <p:txBody>
          <a:bodyPr/>
          <a:lstStyle/>
          <a:p>
            <a:r>
              <a:rPr lang="en-US" dirty="0"/>
              <a:t>Bluetooth Vulnerabilities</a:t>
            </a:r>
          </a:p>
        </p:txBody>
      </p:sp>
      <p:sp>
        <p:nvSpPr>
          <p:cNvPr id="4" name="Slide Number Placeholder 3">
            <a:extLst>
              <a:ext uri="{FF2B5EF4-FFF2-40B4-BE49-F238E27FC236}">
                <a16:creationId xmlns:a16="http://schemas.microsoft.com/office/drawing/2014/main" id="{EF41492B-FD7C-D481-D437-4DE8F7494555}"/>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10</a:t>
            </a:fld>
            <a:endParaRPr lang="en" kern="0">
              <a:solidFill>
                <a:srgbClr val="000000"/>
              </a:solidFill>
            </a:endParaRPr>
          </a:p>
        </p:txBody>
      </p:sp>
    </p:spTree>
    <p:extLst>
      <p:ext uri="{BB962C8B-B14F-4D97-AF65-F5344CB8AC3E}">
        <p14:creationId xmlns:p14="http://schemas.microsoft.com/office/powerpoint/2010/main" val="3338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33F454-263E-918B-7A37-53444D44A06F}"/>
              </a:ext>
            </a:extLst>
          </p:cNvPr>
          <p:cNvSpPr>
            <a:spLocks noGrp="1"/>
          </p:cNvSpPr>
          <p:nvPr>
            <p:ph type="title"/>
          </p:nvPr>
        </p:nvSpPr>
        <p:spPr/>
        <p:txBody>
          <a:bodyPr/>
          <a:lstStyle/>
          <a:p>
            <a:r>
              <a:rPr lang="en-US" dirty="0"/>
              <a:t>Zigbee</a:t>
            </a:r>
          </a:p>
        </p:txBody>
      </p:sp>
      <p:sp>
        <p:nvSpPr>
          <p:cNvPr id="3" name="Slide Number Placeholder 2">
            <a:extLst>
              <a:ext uri="{FF2B5EF4-FFF2-40B4-BE49-F238E27FC236}">
                <a16:creationId xmlns:a16="http://schemas.microsoft.com/office/drawing/2014/main" id="{51A87960-E515-028E-ABFE-339649862C3B}"/>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4102" name="Picture 6" descr="A19 - E26 smart bulb - 60 W (2-pack)">
            <a:extLst>
              <a:ext uri="{FF2B5EF4-FFF2-40B4-BE49-F238E27FC236}">
                <a16:creationId xmlns:a16="http://schemas.microsoft.com/office/drawing/2014/main" id="{FF6CC05E-71C0-AD41-9D1E-AADF572E3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7" y="1664884"/>
            <a:ext cx="401955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0BBD70-76CE-17CB-77BE-E2E38D1E1878}"/>
              </a:ext>
            </a:extLst>
          </p:cNvPr>
          <p:cNvPicPr>
            <a:picLocks noChangeAspect="1"/>
          </p:cNvPicPr>
          <p:nvPr/>
        </p:nvPicPr>
        <p:blipFill>
          <a:blip r:embed="rId4"/>
          <a:stretch>
            <a:fillRect/>
          </a:stretch>
        </p:blipFill>
        <p:spPr>
          <a:xfrm>
            <a:off x="5433637" y="1717361"/>
            <a:ext cx="4829480" cy="3967073"/>
          </a:xfrm>
          <a:prstGeom prst="rect">
            <a:avLst/>
          </a:prstGeom>
        </p:spPr>
      </p:pic>
    </p:spTree>
    <p:extLst>
      <p:ext uri="{BB962C8B-B14F-4D97-AF65-F5344CB8AC3E}">
        <p14:creationId xmlns:p14="http://schemas.microsoft.com/office/powerpoint/2010/main" val="1770891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BF4E75-6E9F-CF8A-AD3C-294F8BE47C6D}"/>
              </a:ext>
            </a:extLst>
          </p:cNvPr>
          <p:cNvSpPr>
            <a:spLocks noGrp="1"/>
          </p:cNvSpPr>
          <p:nvPr>
            <p:ph type="subTitle" idx="1"/>
          </p:nvPr>
        </p:nvSpPr>
        <p:spPr>
          <a:xfrm>
            <a:off x="487680" y="1463040"/>
            <a:ext cx="8780172" cy="4937760"/>
          </a:xfrm>
        </p:spPr>
        <p:txBody>
          <a:bodyPr/>
          <a:lstStyle/>
          <a:p>
            <a:r>
              <a:rPr lang="en-US" sz="2133" dirty="0"/>
              <a:t>Low-cost, low-power wireless used to monitor and manage devices including:</a:t>
            </a:r>
          </a:p>
          <a:p>
            <a:pPr lvl="1"/>
            <a:r>
              <a:rPr lang="en-US" sz="1800" dirty="0"/>
              <a:t>IoT devices </a:t>
            </a:r>
          </a:p>
          <a:p>
            <a:pPr lvl="1"/>
            <a:r>
              <a:rPr lang="en-US" sz="1800" dirty="0"/>
              <a:t>Automated sensors</a:t>
            </a:r>
          </a:p>
          <a:p>
            <a:pPr lvl="1"/>
            <a:r>
              <a:rPr lang="en-US" sz="1800" dirty="0"/>
              <a:t>Industrial automation</a:t>
            </a:r>
          </a:p>
          <a:p>
            <a:pPr lvl="1"/>
            <a:r>
              <a:rPr lang="en-US" sz="1800" dirty="0"/>
              <a:t>Healthcare (pacemakers, insulin pumps)</a:t>
            </a:r>
          </a:p>
          <a:p>
            <a:r>
              <a:rPr lang="en-US" sz="2133" dirty="0"/>
              <a:t>Radio frequency (2.4 GHz) with a range of about 10-100m</a:t>
            </a:r>
          </a:p>
          <a:p>
            <a:r>
              <a:rPr lang="en-US" sz="2133" dirty="0"/>
              <a:t>AES 128-bit encryption algorithm</a:t>
            </a:r>
          </a:p>
          <a:p>
            <a:pPr marL="106680" indent="0">
              <a:buNone/>
            </a:pPr>
            <a:endParaRPr lang="en-US" dirty="0"/>
          </a:p>
        </p:txBody>
      </p:sp>
      <p:sp>
        <p:nvSpPr>
          <p:cNvPr id="3" name="Title 2">
            <a:extLst>
              <a:ext uri="{FF2B5EF4-FFF2-40B4-BE49-F238E27FC236}">
                <a16:creationId xmlns:a16="http://schemas.microsoft.com/office/drawing/2014/main" id="{3B8D4B43-44BA-3D5D-8D74-22FF07FE5B19}"/>
              </a:ext>
            </a:extLst>
          </p:cNvPr>
          <p:cNvSpPr>
            <a:spLocks noGrp="1"/>
          </p:cNvSpPr>
          <p:nvPr>
            <p:ph type="title"/>
          </p:nvPr>
        </p:nvSpPr>
        <p:spPr/>
        <p:txBody>
          <a:bodyPr/>
          <a:lstStyle/>
          <a:p>
            <a:r>
              <a:rPr lang="en-US"/>
              <a:t>Zigbee</a:t>
            </a:r>
          </a:p>
        </p:txBody>
      </p:sp>
      <p:sp>
        <p:nvSpPr>
          <p:cNvPr id="4" name="Slide Number Placeholder 3">
            <a:extLst>
              <a:ext uri="{FF2B5EF4-FFF2-40B4-BE49-F238E27FC236}">
                <a16:creationId xmlns:a16="http://schemas.microsoft.com/office/drawing/2014/main" id="{738ADDFF-B154-0BB2-D62F-8CDB12A7B6D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12</a:t>
            </a:fld>
            <a:endParaRPr lang="en" kern="0">
              <a:solidFill>
                <a:srgbClr val="000000"/>
              </a:solidFill>
            </a:endParaRPr>
          </a:p>
        </p:txBody>
      </p:sp>
      <p:pic>
        <p:nvPicPr>
          <p:cNvPr id="4099" name="Picture 3">
            <a:extLst>
              <a:ext uri="{FF2B5EF4-FFF2-40B4-BE49-F238E27FC236}">
                <a16:creationId xmlns:a16="http://schemas.microsoft.com/office/drawing/2014/main" id="{179F8291-5428-22D7-9862-11B5CFBE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558" y="2793689"/>
            <a:ext cx="27051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FC14F6-645A-E151-DA9C-B9EA1652B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852" y="1473717"/>
            <a:ext cx="20859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6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CBF4E75-6E9F-CF8A-AD3C-294F8BE47C6D}"/>
              </a:ext>
            </a:extLst>
          </p:cNvPr>
          <p:cNvSpPr>
            <a:spLocks noGrp="1"/>
          </p:cNvSpPr>
          <p:nvPr>
            <p:ph type="subTitle" idx="1"/>
          </p:nvPr>
        </p:nvSpPr>
        <p:spPr>
          <a:xfrm>
            <a:off x="487680" y="1373281"/>
            <a:ext cx="8780172" cy="4937760"/>
          </a:xfrm>
        </p:spPr>
        <p:txBody>
          <a:bodyPr/>
          <a:lstStyle/>
          <a:p>
            <a:r>
              <a:rPr lang="en-US" dirty="0"/>
              <a:t>Symmetric encryption key sniffing [24-25]</a:t>
            </a:r>
          </a:p>
          <a:p>
            <a:r>
              <a:rPr lang="en-US" dirty="0"/>
              <a:t>DoS</a:t>
            </a:r>
          </a:p>
          <a:p>
            <a:pPr lvl="1"/>
            <a:r>
              <a:rPr lang="en-US" dirty="0"/>
              <a:t>End-device sabotage attack – drain energy and cause power failures [25-26]</a:t>
            </a:r>
          </a:p>
          <a:p>
            <a:pPr lvl="1"/>
            <a:r>
              <a:rPr lang="en-US" dirty="0"/>
              <a:t>Collision avoidance – (CSMA/CA) [23]</a:t>
            </a:r>
          </a:p>
          <a:p>
            <a:r>
              <a:rPr lang="en-US" dirty="0"/>
              <a:t>Replay attack – affect physical devices [26-27]</a:t>
            </a:r>
          </a:p>
          <a:p>
            <a:pPr marL="106680" indent="0">
              <a:buNone/>
            </a:pPr>
            <a:r>
              <a:rPr lang="en-US" dirty="0"/>
              <a:t>Mitigations:</a:t>
            </a:r>
          </a:p>
          <a:p>
            <a:pPr lvl="1"/>
            <a:r>
              <a:rPr lang="en-US" dirty="0"/>
              <a:t>Do not broadcast keys unencrypted over network</a:t>
            </a:r>
          </a:p>
          <a:p>
            <a:pPr lvl="2"/>
            <a:r>
              <a:rPr lang="en-US" dirty="0"/>
              <a:t>Add separate encryption key</a:t>
            </a:r>
          </a:p>
          <a:p>
            <a:pPr lvl="1"/>
            <a:r>
              <a:rPr lang="en-US" dirty="0"/>
              <a:t>Rotate keys + secure key management</a:t>
            </a:r>
          </a:p>
          <a:p>
            <a:pPr lvl="1"/>
            <a:r>
              <a:rPr lang="en-US" dirty="0"/>
              <a:t>Rate limiting (frequency and volume of polling requests)</a:t>
            </a:r>
          </a:p>
          <a:p>
            <a:pPr lvl="1"/>
            <a:r>
              <a:rPr lang="en-US" dirty="0"/>
              <a:t>Cyber best practices</a:t>
            </a:r>
          </a:p>
          <a:p>
            <a:pPr lvl="1"/>
            <a:r>
              <a:rPr lang="en-US" dirty="0"/>
              <a:t>More mitigations in [28]</a:t>
            </a:r>
          </a:p>
          <a:p>
            <a:pPr lvl="1"/>
            <a:endParaRPr lang="en-US" dirty="0"/>
          </a:p>
          <a:p>
            <a:endParaRPr lang="en-US" dirty="0"/>
          </a:p>
          <a:p>
            <a:endParaRPr lang="en-US" dirty="0"/>
          </a:p>
        </p:txBody>
      </p:sp>
      <p:sp>
        <p:nvSpPr>
          <p:cNvPr id="3" name="Title 2">
            <a:extLst>
              <a:ext uri="{FF2B5EF4-FFF2-40B4-BE49-F238E27FC236}">
                <a16:creationId xmlns:a16="http://schemas.microsoft.com/office/drawing/2014/main" id="{3B8D4B43-44BA-3D5D-8D74-22FF07FE5B19}"/>
              </a:ext>
            </a:extLst>
          </p:cNvPr>
          <p:cNvSpPr>
            <a:spLocks noGrp="1"/>
          </p:cNvSpPr>
          <p:nvPr>
            <p:ph type="title"/>
          </p:nvPr>
        </p:nvSpPr>
        <p:spPr/>
        <p:txBody>
          <a:bodyPr/>
          <a:lstStyle/>
          <a:p>
            <a:r>
              <a:rPr lang="en-US" dirty="0"/>
              <a:t>Zigbee Vulnerabilities</a:t>
            </a:r>
          </a:p>
        </p:txBody>
      </p:sp>
      <p:sp>
        <p:nvSpPr>
          <p:cNvPr id="4" name="Slide Number Placeholder 3">
            <a:extLst>
              <a:ext uri="{FF2B5EF4-FFF2-40B4-BE49-F238E27FC236}">
                <a16:creationId xmlns:a16="http://schemas.microsoft.com/office/drawing/2014/main" id="{738ADDFF-B154-0BB2-D62F-8CDB12A7B6D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13</a:t>
            </a:fld>
            <a:endParaRPr lang="en" kern="0">
              <a:solidFill>
                <a:srgbClr val="000000"/>
              </a:solidFill>
            </a:endParaRPr>
          </a:p>
        </p:txBody>
      </p:sp>
      <p:pic>
        <p:nvPicPr>
          <p:cNvPr id="4099" name="Picture 3">
            <a:extLst>
              <a:ext uri="{FF2B5EF4-FFF2-40B4-BE49-F238E27FC236}">
                <a16:creationId xmlns:a16="http://schemas.microsoft.com/office/drawing/2014/main" id="{179F8291-5428-22D7-9862-11B5CFBE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558" y="2793689"/>
            <a:ext cx="27051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FC14F6-645A-E151-DA9C-B9EA1652B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852" y="1473717"/>
            <a:ext cx="20859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6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A28-E527-6F49-C709-C630946E1E05}"/>
              </a:ext>
            </a:extLst>
          </p:cNvPr>
          <p:cNvSpPr>
            <a:spLocks noGrp="1"/>
          </p:cNvSpPr>
          <p:nvPr>
            <p:ph type="title"/>
          </p:nvPr>
        </p:nvSpPr>
        <p:spPr/>
        <p:txBody>
          <a:bodyPr/>
          <a:lstStyle/>
          <a:p>
            <a:r>
              <a:rPr lang="en-US" dirty="0"/>
              <a:t>Qi Wireless Charging Pad</a:t>
            </a:r>
          </a:p>
        </p:txBody>
      </p:sp>
      <p:sp>
        <p:nvSpPr>
          <p:cNvPr id="3" name="Slide Number Placeholder 2">
            <a:extLst>
              <a:ext uri="{FF2B5EF4-FFF2-40B4-BE49-F238E27FC236}">
                <a16:creationId xmlns:a16="http://schemas.microsoft.com/office/drawing/2014/main" id="{6462FA22-8F21-9254-102E-051BE3316857}"/>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1026" name="Picture 2">
            <a:extLst>
              <a:ext uri="{FF2B5EF4-FFF2-40B4-BE49-F238E27FC236}">
                <a16:creationId xmlns:a16="http://schemas.microsoft.com/office/drawing/2014/main" id="{D070A0B9-D782-21D6-A555-542542EE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0" y="2609616"/>
            <a:ext cx="3768120" cy="28918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less charging pad samsung">
            <a:extLst>
              <a:ext uri="{FF2B5EF4-FFF2-40B4-BE49-F238E27FC236}">
                <a16:creationId xmlns:a16="http://schemas.microsoft.com/office/drawing/2014/main" id="{3685CB28-E3E8-E413-313C-C083288A3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27" y="163000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
            <a:extLst>
              <a:ext uri="{FF2B5EF4-FFF2-40B4-BE49-F238E27FC236}">
                <a16:creationId xmlns:a16="http://schemas.microsoft.com/office/drawing/2014/main" id="{AD9CC30B-7C82-9A59-6606-E89812167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364" y="262293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08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FA08DC-2D2C-3F61-234E-4824ED053221}"/>
              </a:ext>
            </a:extLst>
          </p:cNvPr>
          <p:cNvSpPr>
            <a:spLocks noGrp="1"/>
          </p:cNvSpPr>
          <p:nvPr>
            <p:ph type="subTitle" idx="1"/>
          </p:nvPr>
        </p:nvSpPr>
        <p:spPr>
          <a:xfrm>
            <a:off x="487680" y="1463040"/>
            <a:ext cx="9525841" cy="4937760"/>
          </a:xfrm>
        </p:spPr>
        <p:txBody>
          <a:bodyPr/>
          <a:lstStyle/>
          <a:p>
            <a:r>
              <a:rPr lang="en-US" dirty="0"/>
              <a:t>Used to charge handheld devices, home appliances, and other small electronics</a:t>
            </a:r>
          </a:p>
          <a:p>
            <a:pPr lvl="1"/>
            <a:r>
              <a:rPr lang="en-US" dirty="0"/>
              <a:t>Standard maintained through the Wireless Power Consortium</a:t>
            </a:r>
          </a:p>
          <a:p>
            <a:pPr lvl="1"/>
            <a:r>
              <a:rPr lang="en-US" dirty="0"/>
              <a:t>Current version 1.3. Version 2.0 specs behind paywall.</a:t>
            </a:r>
          </a:p>
          <a:p>
            <a:r>
              <a:rPr lang="en-US" dirty="0"/>
              <a:t>Frequently available for use at:</a:t>
            </a:r>
          </a:p>
          <a:p>
            <a:pPr lvl="1"/>
            <a:r>
              <a:rPr lang="en-US" dirty="0"/>
              <a:t>Airports</a:t>
            </a:r>
          </a:p>
          <a:p>
            <a:pPr lvl="1"/>
            <a:r>
              <a:rPr lang="en-US" dirty="0"/>
              <a:t>Restaurants</a:t>
            </a:r>
          </a:p>
          <a:p>
            <a:pPr lvl="1"/>
            <a:r>
              <a:rPr lang="en-US" dirty="0"/>
              <a:t>Shopping malls</a:t>
            </a:r>
          </a:p>
          <a:p>
            <a:endParaRPr lang="en-US" dirty="0"/>
          </a:p>
          <a:p>
            <a:endParaRPr lang="en-US" dirty="0"/>
          </a:p>
        </p:txBody>
      </p:sp>
      <p:sp>
        <p:nvSpPr>
          <p:cNvPr id="3" name="Title 2">
            <a:extLst>
              <a:ext uri="{FF2B5EF4-FFF2-40B4-BE49-F238E27FC236}">
                <a16:creationId xmlns:a16="http://schemas.microsoft.com/office/drawing/2014/main" id="{4877228B-295F-5EFB-3EB5-C51174BCC206}"/>
              </a:ext>
            </a:extLst>
          </p:cNvPr>
          <p:cNvSpPr>
            <a:spLocks noGrp="1"/>
          </p:cNvSpPr>
          <p:nvPr>
            <p:ph type="title"/>
          </p:nvPr>
        </p:nvSpPr>
        <p:spPr/>
        <p:txBody>
          <a:bodyPr/>
          <a:lstStyle/>
          <a:p>
            <a:r>
              <a:rPr lang="en-US"/>
              <a:t>Qi</a:t>
            </a:r>
          </a:p>
        </p:txBody>
      </p:sp>
      <p:sp>
        <p:nvSpPr>
          <p:cNvPr id="4" name="Slide Number Placeholder 3">
            <a:extLst>
              <a:ext uri="{FF2B5EF4-FFF2-40B4-BE49-F238E27FC236}">
                <a16:creationId xmlns:a16="http://schemas.microsoft.com/office/drawing/2014/main" id="{04C6F371-8EEF-558E-64C3-3C184C18812C}"/>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15</a:t>
            </a:fld>
            <a:endParaRPr lang="en" kern="0">
              <a:solidFill>
                <a:srgbClr val="000000"/>
              </a:solidFill>
            </a:endParaRPr>
          </a:p>
        </p:txBody>
      </p:sp>
      <p:sp>
        <p:nvSpPr>
          <p:cNvPr id="5" name="Rectangle 4">
            <a:extLst>
              <a:ext uri="{FF2B5EF4-FFF2-40B4-BE49-F238E27FC236}">
                <a16:creationId xmlns:a16="http://schemas.microsoft.com/office/drawing/2014/main" id="{784E6EA4-6A02-4AB9-8E51-4C793CA7644C}"/>
              </a:ext>
            </a:extLst>
          </p:cNvPr>
          <p:cNvSpPr/>
          <p:nvPr/>
        </p:nvSpPr>
        <p:spPr>
          <a:xfrm>
            <a:off x="8544646" y="4846068"/>
            <a:ext cx="829876" cy="266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9217" name="Picture 1">
            <a:extLst>
              <a:ext uri="{FF2B5EF4-FFF2-40B4-BE49-F238E27FC236}">
                <a16:creationId xmlns:a16="http://schemas.microsoft.com/office/drawing/2014/main" id="{24AF6E42-73E2-CD33-CB09-19E79D4F0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3634" y="2287905"/>
            <a:ext cx="15240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8E8B1726-4B4D-D3BE-3B83-06615F60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47" y="3931920"/>
            <a:ext cx="2581275"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74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FA08DC-2D2C-3F61-234E-4824ED053221}"/>
              </a:ext>
            </a:extLst>
          </p:cNvPr>
          <p:cNvSpPr>
            <a:spLocks noGrp="1"/>
          </p:cNvSpPr>
          <p:nvPr>
            <p:ph type="subTitle" idx="1"/>
          </p:nvPr>
        </p:nvSpPr>
        <p:spPr/>
        <p:txBody>
          <a:bodyPr numCol="2"/>
          <a:lstStyle/>
          <a:p>
            <a:r>
              <a:rPr lang="en-US" sz="1867" dirty="0"/>
              <a:t>Hijacking Attack [23,39]</a:t>
            </a:r>
          </a:p>
          <a:p>
            <a:pPr marL="659987" lvl="1" indent="-171450">
              <a:buSzPts val="1920"/>
            </a:pPr>
            <a:r>
              <a:rPr lang="en-US" sz="1600" dirty="0"/>
              <a:t>Denial of Charge</a:t>
            </a:r>
          </a:p>
          <a:p>
            <a:pPr marL="659987" lvl="1" indent="-171450">
              <a:buSzPts val="1920"/>
            </a:pPr>
            <a:r>
              <a:rPr lang="en-US" sz="1600" dirty="0"/>
              <a:t>Slow or excessive charging (explosion)</a:t>
            </a:r>
          </a:p>
          <a:p>
            <a:r>
              <a:rPr lang="en-US" sz="1867" dirty="0"/>
              <a:t>Eavesdropping Attack</a:t>
            </a:r>
          </a:p>
          <a:p>
            <a:pPr marL="659987" lvl="1" indent="-171450">
              <a:buSzPts val="1920"/>
            </a:pPr>
            <a:r>
              <a:rPr lang="en-US" sz="1600" dirty="0"/>
              <a:t>Able to determine / create signatures for active apps running:</a:t>
            </a:r>
          </a:p>
          <a:p>
            <a:pPr marL="1117187" lvl="2" indent="-171450">
              <a:buSzPts val="1920"/>
            </a:pPr>
            <a:r>
              <a:rPr lang="en-US" sz="1400" dirty="0"/>
              <a:t>EX: Clash of Clans is running in the background</a:t>
            </a:r>
          </a:p>
          <a:p>
            <a:pPr marL="1117187" lvl="2" indent="-171450">
              <a:buSzPts val="1920"/>
            </a:pPr>
            <a:r>
              <a:rPr lang="en-US" sz="1400" dirty="0"/>
              <a:t>Using YouTube</a:t>
            </a:r>
          </a:p>
          <a:p>
            <a:pPr marL="1117187" lvl="2" indent="-171450">
              <a:buSzPts val="1920"/>
            </a:pPr>
            <a:r>
              <a:rPr lang="en-US" sz="1400" dirty="0"/>
              <a:t>Receiving a call or a text message</a:t>
            </a:r>
          </a:p>
          <a:p>
            <a:pPr marL="659987" lvl="1" indent="-171450">
              <a:buSzPts val="1920"/>
            </a:pPr>
            <a:r>
              <a:rPr lang="en-US" sz="1600" dirty="0"/>
              <a:t>Device tracking [32-38]</a:t>
            </a:r>
          </a:p>
          <a:p>
            <a:pPr marL="1117187" lvl="2" indent="-171450">
              <a:buSzPts val="1920"/>
            </a:pPr>
            <a:r>
              <a:rPr lang="en-US" sz="1400" dirty="0"/>
              <a:t>Use Qi identifier to track individual device </a:t>
            </a:r>
          </a:p>
          <a:p>
            <a:pPr marL="1117187" lvl="2" indent="-171450">
              <a:buSzPts val="1920"/>
            </a:pPr>
            <a:r>
              <a:rPr lang="en-US" sz="1400" dirty="0"/>
              <a:t>Create location-specific ads </a:t>
            </a:r>
          </a:p>
          <a:p>
            <a:pPr marL="1117187" lvl="2" indent="-171450">
              <a:buSzPts val="1920"/>
            </a:pPr>
            <a:r>
              <a:rPr lang="en-US" sz="1400" dirty="0"/>
              <a:t>Subtle differences at the manufacturer-level (QID) [35-38]</a:t>
            </a:r>
          </a:p>
          <a:p>
            <a:pPr marL="1117187" lvl="2" indent="-171450">
              <a:buSzPts val="1920"/>
            </a:pPr>
            <a:endParaRPr lang="en-US" sz="1400" dirty="0"/>
          </a:p>
          <a:p>
            <a:pPr marL="1117187" lvl="2" indent="-171450">
              <a:buSzPts val="1920"/>
            </a:pPr>
            <a:endParaRPr lang="en-US" sz="1400" dirty="0"/>
          </a:p>
          <a:p>
            <a:pPr marL="202787" indent="-171450"/>
            <a:r>
              <a:rPr lang="en-US" sz="2000" dirty="0"/>
              <a:t>Recommended mitigations [67-69] (not in protocol):</a:t>
            </a:r>
          </a:p>
          <a:p>
            <a:pPr marL="659987" lvl="1" indent="-171450"/>
            <a:r>
              <a:rPr lang="en-US" sz="1600" dirty="0"/>
              <a:t>Sliding window-based anomaly detection mechanisms</a:t>
            </a:r>
          </a:p>
          <a:p>
            <a:pPr marL="659987" lvl="1" indent="-171450"/>
            <a:r>
              <a:rPr lang="en-US" sz="1600" dirty="0"/>
              <a:t>Dynamic switching of amplitude/frequency to mitigate eavesdropping attacks </a:t>
            </a:r>
          </a:p>
          <a:p>
            <a:pPr marL="659987" lvl="1" indent="-171450"/>
            <a:r>
              <a:rPr lang="en-US" sz="1600" dirty="0"/>
              <a:t>Encrypting information (device ID, charging state, control info) [29,66]</a:t>
            </a:r>
          </a:p>
          <a:p>
            <a:pPr marL="659987" lvl="1" indent="-171450"/>
            <a:endParaRPr lang="en-US" sz="1600" dirty="0"/>
          </a:p>
          <a:p>
            <a:pPr marL="659987" lvl="1" indent="-171450">
              <a:buSzPts val="1920"/>
            </a:pPr>
            <a:endParaRPr lang="en-US" sz="1600" dirty="0"/>
          </a:p>
        </p:txBody>
      </p:sp>
      <p:sp>
        <p:nvSpPr>
          <p:cNvPr id="3" name="Title 2">
            <a:extLst>
              <a:ext uri="{FF2B5EF4-FFF2-40B4-BE49-F238E27FC236}">
                <a16:creationId xmlns:a16="http://schemas.microsoft.com/office/drawing/2014/main" id="{4877228B-295F-5EFB-3EB5-C51174BCC206}"/>
              </a:ext>
            </a:extLst>
          </p:cNvPr>
          <p:cNvSpPr>
            <a:spLocks noGrp="1"/>
          </p:cNvSpPr>
          <p:nvPr>
            <p:ph type="title"/>
          </p:nvPr>
        </p:nvSpPr>
        <p:spPr/>
        <p:txBody>
          <a:bodyPr/>
          <a:lstStyle/>
          <a:p>
            <a:r>
              <a:rPr lang="en-US" dirty="0"/>
              <a:t>Qi Vulnerabilities</a:t>
            </a:r>
          </a:p>
        </p:txBody>
      </p:sp>
      <p:sp>
        <p:nvSpPr>
          <p:cNvPr id="4" name="Slide Number Placeholder 3">
            <a:extLst>
              <a:ext uri="{FF2B5EF4-FFF2-40B4-BE49-F238E27FC236}">
                <a16:creationId xmlns:a16="http://schemas.microsoft.com/office/drawing/2014/main" id="{04C6F371-8EEF-558E-64C3-3C184C18812C}"/>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16</a:t>
            </a:fld>
            <a:endParaRPr lang="en" kern="0">
              <a:solidFill>
                <a:srgbClr val="000000"/>
              </a:solidFill>
            </a:endParaRPr>
          </a:p>
        </p:txBody>
      </p:sp>
      <p:pic>
        <p:nvPicPr>
          <p:cNvPr id="5" name="Picture 6" descr="A picture containing text, indoor, electronics&#10;&#10;Description automatically generated">
            <a:extLst>
              <a:ext uri="{FF2B5EF4-FFF2-40B4-BE49-F238E27FC236}">
                <a16:creationId xmlns:a16="http://schemas.microsoft.com/office/drawing/2014/main" id="{24EEC531-06BC-A5D7-F5C0-39B279F08B08}"/>
              </a:ext>
            </a:extLst>
          </p:cNvPr>
          <p:cNvPicPr>
            <a:picLocks noChangeAspect="1"/>
          </p:cNvPicPr>
          <p:nvPr/>
        </p:nvPicPr>
        <p:blipFill>
          <a:blip r:embed="rId2"/>
          <a:stretch>
            <a:fillRect/>
          </a:stretch>
        </p:blipFill>
        <p:spPr>
          <a:xfrm>
            <a:off x="6213268" y="4018352"/>
            <a:ext cx="2897115" cy="2113369"/>
          </a:xfrm>
          <a:prstGeom prst="rect">
            <a:avLst/>
          </a:prstGeom>
        </p:spPr>
      </p:pic>
      <p:pic>
        <p:nvPicPr>
          <p:cNvPr id="1026" name="Picture 2" descr="WT Series">
            <a:extLst>
              <a:ext uri="{FF2B5EF4-FFF2-40B4-BE49-F238E27FC236}">
                <a16:creationId xmlns:a16="http://schemas.microsoft.com/office/drawing/2014/main" id="{B92D1671-9946-2F8E-BA4E-8314E12B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694" y="4057464"/>
            <a:ext cx="2176182" cy="217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6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6F231B-4FEE-41E8-FC07-34F697318571}"/>
              </a:ext>
            </a:extLst>
          </p:cNvPr>
          <p:cNvSpPr>
            <a:spLocks noGrp="1"/>
          </p:cNvSpPr>
          <p:nvPr>
            <p:ph type="title"/>
          </p:nvPr>
        </p:nvSpPr>
        <p:spPr/>
        <p:txBody>
          <a:bodyPr/>
          <a:lstStyle/>
          <a:p>
            <a:r>
              <a:rPr lang="en-US" dirty="0"/>
              <a:t>Li-Fi</a:t>
            </a:r>
          </a:p>
        </p:txBody>
      </p:sp>
      <p:sp>
        <p:nvSpPr>
          <p:cNvPr id="3" name="Slide Number Placeholder 2">
            <a:extLst>
              <a:ext uri="{FF2B5EF4-FFF2-40B4-BE49-F238E27FC236}">
                <a16:creationId xmlns:a16="http://schemas.microsoft.com/office/drawing/2014/main" id="{1B6AA4D6-EDDF-8BBA-538A-796889DB069D}"/>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13" name="Picture 12">
            <a:extLst>
              <a:ext uri="{FF2B5EF4-FFF2-40B4-BE49-F238E27FC236}">
                <a16:creationId xmlns:a16="http://schemas.microsoft.com/office/drawing/2014/main" id="{F5895716-51DB-DAF5-D1B6-70396F4B1647}"/>
              </a:ext>
            </a:extLst>
          </p:cNvPr>
          <p:cNvPicPr>
            <a:picLocks noChangeAspect="1"/>
          </p:cNvPicPr>
          <p:nvPr/>
        </p:nvPicPr>
        <p:blipFill>
          <a:blip r:embed="rId3"/>
          <a:stretch>
            <a:fillRect/>
          </a:stretch>
        </p:blipFill>
        <p:spPr>
          <a:xfrm>
            <a:off x="470902" y="1504545"/>
            <a:ext cx="4066653" cy="1818685"/>
          </a:xfrm>
          <a:prstGeom prst="rect">
            <a:avLst/>
          </a:prstGeom>
        </p:spPr>
      </p:pic>
      <p:pic>
        <p:nvPicPr>
          <p:cNvPr id="5122" name="Picture 2">
            <a:extLst>
              <a:ext uri="{FF2B5EF4-FFF2-40B4-BE49-F238E27FC236}">
                <a16:creationId xmlns:a16="http://schemas.microsoft.com/office/drawing/2014/main" id="{7700A18A-26C0-29D0-1C80-0046ED254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038" y="332323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562338A-86FF-F343-36FF-97D5D19FB8BD}"/>
              </a:ext>
            </a:extLst>
          </p:cNvPr>
          <p:cNvPicPr>
            <a:picLocks noChangeAspect="1"/>
          </p:cNvPicPr>
          <p:nvPr/>
        </p:nvPicPr>
        <p:blipFill>
          <a:blip r:embed="rId5"/>
          <a:stretch>
            <a:fillRect/>
          </a:stretch>
        </p:blipFill>
        <p:spPr>
          <a:xfrm>
            <a:off x="7541254" y="1557617"/>
            <a:ext cx="3855040" cy="3457935"/>
          </a:xfrm>
          <a:prstGeom prst="rect">
            <a:avLst/>
          </a:prstGeom>
        </p:spPr>
      </p:pic>
    </p:spTree>
    <p:extLst>
      <p:ext uri="{BB962C8B-B14F-4D97-AF65-F5344CB8AC3E}">
        <p14:creationId xmlns:p14="http://schemas.microsoft.com/office/powerpoint/2010/main" val="424709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1BC203-336E-33D6-5F3E-F851489FC769}"/>
              </a:ext>
            </a:extLst>
          </p:cNvPr>
          <p:cNvSpPr>
            <a:spLocks noGrp="1"/>
          </p:cNvSpPr>
          <p:nvPr>
            <p:ph type="subTitle" idx="1"/>
          </p:nvPr>
        </p:nvSpPr>
        <p:spPr/>
        <p:txBody>
          <a:bodyPr numCol="1"/>
          <a:lstStyle/>
          <a:p>
            <a:r>
              <a:rPr lang="en-US" dirty="0"/>
              <a:t>Newer / faster wireless transmission than Wi-Fi</a:t>
            </a:r>
          </a:p>
          <a:p>
            <a:r>
              <a:rPr lang="en-US" dirty="0"/>
              <a:t>Uses light and a transceiver for communication</a:t>
            </a:r>
          </a:p>
          <a:p>
            <a:pPr lvl="1">
              <a:buSzPts val="1920"/>
            </a:pPr>
            <a:r>
              <a:rPr lang="en-US" sz="1600" dirty="0"/>
              <a:t>Bidirectional, Full Duplex, High Speed, IP Addresses</a:t>
            </a:r>
            <a:endParaRPr lang="en-US" dirty="0"/>
          </a:p>
          <a:p>
            <a:r>
              <a:rPr lang="en-US" dirty="0"/>
              <a:t>Uses include low-infrastructure communications</a:t>
            </a:r>
          </a:p>
          <a:p>
            <a:pPr lvl="1">
              <a:buSzPts val="1920"/>
            </a:pPr>
            <a:r>
              <a:rPr lang="en-US" sz="1600" dirty="0"/>
              <a:t>Disaster relief (FEMA, IEEE MOVE trucks?)</a:t>
            </a:r>
            <a:endParaRPr lang="en-US" dirty="0"/>
          </a:p>
          <a:p>
            <a:pPr lvl="1">
              <a:buSzPts val="1920"/>
            </a:pPr>
            <a:r>
              <a:rPr lang="en-US" sz="1600" dirty="0"/>
              <a:t>Car headlights</a:t>
            </a:r>
            <a:endParaRPr lang="en-US" dirty="0"/>
          </a:p>
          <a:p>
            <a:pPr lvl="1">
              <a:buSzPts val="1920"/>
            </a:pPr>
            <a:r>
              <a:rPr lang="en-US" sz="1600" dirty="0"/>
              <a:t>Airplane internet access</a:t>
            </a:r>
            <a:endParaRPr lang="en-US" dirty="0"/>
          </a:p>
          <a:p>
            <a:pPr lvl="1">
              <a:buSzPts val="1920"/>
            </a:pPr>
            <a:r>
              <a:rPr lang="en-US" sz="1600" dirty="0"/>
              <a:t>Underwater applications</a:t>
            </a:r>
          </a:p>
          <a:p>
            <a:r>
              <a:rPr lang="en-US" dirty="0"/>
              <a:t>No RF – harder to detect</a:t>
            </a:r>
          </a:p>
          <a:p>
            <a:endParaRPr lang="en-US" dirty="0"/>
          </a:p>
        </p:txBody>
      </p:sp>
      <p:sp>
        <p:nvSpPr>
          <p:cNvPr id="3" name="Title 2">
            <a:extLst>
              <a:ext uri="{FF2B5EF4-FFF2-40B4-BE49-F238E27FC236}">
                <a16:creationId xmlns:a16="http://schemas.microsoft.com/office/drawing/2014/main" id="{37B55283-6906-3508-867A-331D1823032A}"/>
              </a:ext>
            </a:extLst>
          </p:cNvPr>
          <p:cNvSpPr>
            <a:spLocks noGrp="1"/>
          </p:cNvSpPr>
          <p:nvPr>
            <p:ph type="title"/>
          </p:nvPr>
        </p:nvSpPr>
        <p:spPr/>
        <p:txBody>
          <a:bodyPr/>
          <a:lstStyle/>
          <a:p>
            <a:r>
              <a:rPr lang="en-US" dirty="0"/>
              <a:t>Li-Fi</a:t>
            </a:r>
          </a:p>
        </p:txBody>
      </p:sp>
      <p:sp>
        <p:nvSpPr>
          <p:cNvPr id="4" name="Slide Number Placeholder 3">
            <a:extLst>
              <a:ext uri="{FF2B5EF4-FFF2-40B4-BE49-F238E27FC236}">
                <a16:creationId xmlns:a16="http://schemas.microsoft.com/office/drawing/2014/main" id="{B85D3521-5D68-7191-1D6E-1B7C91B0880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18</a:t>
            </a:fld>
            <a:endParaRPr lang="en" kern="0">
              <a:solidFill>
                <a:srgbClr val="000000"/>
              </a:solidFill>
            </a:endParaRPr>
          </a:p>
        </p:txBody>
      </p:sp>
      <p:pic>
        <p:nvPicPr>
          <p:cNvPr id="8193" name="Picture 1">
            <a:extLst>
              <a:ext uri="{FF2B5EF4-FFF2-40B4-BE49-F238E27FC236}">
                <a16:creationId xmlns:a16="http://schemas.microsoft.com/office/drawing/2014/main" id="{475C5D63-2ED4-E549-8C2C-7DF36275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21" y="1909145"/>
            <a:ext cx="2390775" cy="8191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4F1D267-46F4-F644-3A73-324B51615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269" y="3429000"/>
            <a:ext cx="2540877" cy="252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54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1BC203-336E-33D6-5F3E-F851489FC769}"/>
              </a:ext>
            </a:extLst>
          </p:cNvPr>
          <p:cNvSpPr>
            <a:spLocks noGrp="1"/>
          </p:cNvSpPr>
          <p:nvPr>
            <p:ph type="subTitle" idx="1"/>
          </p:nvPr>
        </p:nvSpPr>
        <p:spPr/>
        <p:txBody>
          <a:bodyPr numCol="1"/>
          <a:lstStyle/>
          <a:p>
            <a:r>
              <a:rPr lang="en-US" dirty="0"/>
              <a:t>Transmission-level attacks [40-42]:</a:t>
            </a:r>
          </a:p>
          <a:p>
            <a:pPr lvl="1"/>
            <a:r>
              <a:rPr lang="en-US" dirty="0"/>
              <a:t>Interference / DoS (physical block or flood with light)</a:t>
            </a:r>
          </a:p>
          <a:p>
            <a:pPr lvl="1"/>
            <a:r>
              <a:rPr lang="en-US" dirty="0"/>
              <a:t>System fraud because of poor protections on the Li-Fi tags [45-46]</a:t>
            </a:r>
          </a:p>
          <a:p>
            <a:pPr lvl="1"/>
            <a:r>
              <a:rPr lang="en-US" dirty="0"/>
              <a:t>Eavesdropping</a:t>
            </a:r>
          </a:p>
          <a:p>
            <a:pPr lvl="2">
              <a:buSzPts val="1920"/>
            </a:pPr>
            <a:r>
              <a:rPr lang="en-US" sz="1933" dirty="0"/>
              <a:t>A gap between a door and the floor  </a:t>
            </a:r>
          </a:p>
          <a:p>
            <a:pPr lvl="2">
              <a:buSzPts val="1920"/>
            </a:pPr>
            <a:r>
              <a:rPr lang="en-US" sz="1933" dirty="0"/>
              <a:t>Others in same area with receiver in confined space</a:t>
            </a:r>
            <a:endParaRPr lang="en-US" sz="2133" dirty="0"/>
          </a:p>
          <a:p>
            <a:pPr marL="106680" indent="0">
              <a:buNone/>
            </a:pPr>
            <a:r>
              <a:rPr lang="en-US" dirty="0"/>
              <a:t>Mitigations:</a:t>
            </a:r>
          </a:p>
          <a:p>
            <a:pPr lvl="1"/>
            <a:r>
              <a:rPr lang="en-US" dirty="0"/>
              <a:t>Physically shield light / limit access</a:t>
            </a:r>
          </a:p>
          <a:p>
            <a:pPr lvl="1"/>
            <a:r>
              <a:rPr lang="en-US" dirty="0"/>
              <a:t>Dynamic ID updates on Li-Fi dongles [70]</a:t>
            </a:r>
          </a:p>
          <a:p>
            <a:pPr lvl="1"/>
            <a:r>
              <a:rPr lang="en-US" dirty="0"/>
              <a:t>Authentication and handover protocols  [71]</a:t>
            </a:r>
          </a:p>
          <a:p>
            <a:endParaRPr lang="en-US" dirty="0"/>
          </a:p>
        </p:txBody>
      </p:sp>
      <p:sp>
        <p:nvSpPr>
          <p:cNvPr id="3" name="Title 2">
            <a:extLst>
              <a:ext uri="{FF2B5EF4-FFF2-40B4-BE49-F238E27FC236}">
                <a16:creationId xmlns:a16="http://schemas.microsoft.com/office/drawing/2014/main" id="{37B55283-6906-3508-867A-331D1823032A}"/>
              </a:ext>
            </a:extLst>
          </p:cNvPr>
          <p:cNvSpPr>
            <a:spLocks noGrp="1"/>
          </p:cNvSpPr>
          <p:nvPr>
            <p:ph type="title"/>
          </p:nvPr>
        </p:nvSpPr>
        <p:spPr/>
        <p:txBody>
          <a:bodyPr/>
          <a:lstStyle/>
          <a:p>
            <a:r>
              <a:rPr lang="en-US" dirty="0"/>
              <a:t>Li-Fi Vulnerabilities</a:t>
            </a:r>
          </a:p>
        </p:txBody>
      </p:sp>
      <p:sp>
        <p:nvSpPr>
          <p:cNvPr id="4" name="Slide Number Placeholder 3">
            <a:extLst>
              <a:ext uri="{FF2B5EF4-FFF2-40B4-BE49-F238E27FC236}">
                <a16:creationId xmlns:a16="http://schemas.microsoft.com/office/drawing/2014/main" id="{B85D3521-5D68-7191-1D6E-1B7C91B0880B}"/>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19</a:t>
            </a:fld>
            <a:endParaRPr lang="en" kern="0">
              <a:solidFill>
                <a:srgbClr val="000000"/>
              </a:solidFill>
            </a:endParaRPr>
          </a:p>
        </p:txBody>
      </p:sp>
      <p:pic>
        <p:nvPicPr>
          <p:cNvPr id="5" name="Picture 1">
            <a:extLst>
              <a:ext uri="{FF2B5EF4-FFF2-40B4-BE49-F238E27FC236}">
                <a16:creationId xmlns:a16="http://schemas.microsoft.com/office/drawing/2014/main" id="{D373D2EB-2972-8849-92B8-2A4B018C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21" y="1472412"/>
            <a:ext cx="2390775" cy="819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A2B2767-5D39-16A0-D5F7-6E478B30A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269" y="3429000"/>
            <a:ext cx="2540877" cy="252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8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7"/>
            <a:ext cx="11216640" cy="4937760"/>
          </a:xfrm>
        </p:spPr>
        <p:txBody>
          <a:bodyPr/>
          <a:lstStyle/>
          <a:p>
            <a:r>
              <a:rPr lang="en-US" sz="2133" dirty="0"/>
              <a:t>Motivation</a:t>
            </a:r>
          </a:p>
          <a:p>
            <a:r>
              <a:rPr lang="en-US" sz="2133" dirty="0"/>
              <a:t>Side Channels</a:t>
            </a:r>
          </a:p>
          <a:p>
            <a:r>
              <a:rPr lang="en-US" sz="2133" dirty="0"/>
              <a:t>For each protocol:</a:t>
            </a:r>
          </a:p>
          <a:p>
            <a:pPr lvl="1"/>
            <a:r>
              <a:rPr lang="en-US" sz="1733" dirty="0"/>
              <a:t>Description</a:t>
            </a:r>
          </a:p>
          <a:p>
            <a:pPr lvl="1"/>
            <a:r>
              <a:rPr lang="en-US" sz="1733" dirty="0"/>
              <a:t>Vulnerabilities</a:t>
            </a:r>
          </a:p>
          <a:p>
            <a:pPr lvl="1"/>
            <a:r>
              <a:rPr lang="en-US" sz="1733" dirty="0"/>
              <a:t>Mitigations</a:t>
            </a:r>
          </a:p>
          <a:p>
            <a:r>
              <a:rPr lang="en-US" sz="2133" dirty="0"/>
              <a:t>Protocols discussed:</a:t>
            </a:r>
          </a:p>
          <a:p>
            <a:pPr lvl="1"/>
            <a:r>
              <a:rPr lang="en-US" sz="1733" dirty="0"/>
              <a:t>RFID</a:t>
            </a:r>
          </a:p>
          <a:p>
            <a:pPr lvl="1"/>
            <a:r>
              <a:rPr lang="en-US" sz="1733" dirty="0"/>
              <a:t>Bluetooth</a:t>
            </a:r>
          </a:p>
          <a:p>
            <a:pPr lvl="1"/>
            <a:r>
              <a:rPr lang="en-US" sz="1733" dirty="0"/>
              <a:t>ZigBee</a:t>
            </a:r>
          </a:p>
          <a:p>
            <a:pPr lvl="1"/>
            <a:r>
              <a:rPr lang="en-US" sz="1733" dirty="0"/>
              <a:t>Qi</a:t>
            </a:r>
          </a:p>
          <a:p>
            <a:pPr lvl="1"/>
            <a:r>
              <a:rPr lang="en-US" sz="1733" dirty="0"/>
              <a:t>Li-Fi</a:t>
            </a:r>
          </a:p>
          <a:p>
            <a:r>
              <a:rPr lang="en-US" sz="2133" dirty="0"/>
              <a:t>Conclusion</a:t>
            </a:r>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dirty="0"/>
              <a:t>Survey Paper Outline</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2</a:t>
            </a:fld>
            <a:endParaRPr lang="en" kern="0">
              <a:solidFill>
                <a:srgbClr val="000000"/>
              </a:solidFill>
            </a:endParaRPr>
          </a:p>
        </p:txBody>
      </p:sp>
      <p:pic>
        <p:nvPicPr>
          <p:cNvPr id="6" name="Picture 5">
            <a:extLst>
              <a:ext uri="{FF2B5EF4-FFF2-40B4-BE49-F238E27FC236}">
                <a16:creationId xmlns:a16="http://schemas.microsoft.com/office/drawing/2014/main" id="{20B6F9D3-9B1A-0690-D916-19BFDA8359E4}"/>
              </a:ext>
            </a:extLst>
          </p:cNvPr>
          <p:cNvPicPr>
            <a:picLocks noChangeAspect="1"/>
          </p:cNvPicPr>
          <p:nvPr/>
        </p:nvPicPr>
        <p:blipFill>
          <a:blip r:embed="rId2"/>
          <a:stretch>
            <a:fillRect/>
          </a:stretch>
        </p:blipFill>
        <p:spPr>
          <a:xfrm>
            <a:off x="4404830" y="2056266"/>
            <a:ext cx="7060247" cy="3689078"/>
          </a:xfrm>
          <a:prstGeom prst="rect">
            <a:avLst/>
          </a:prstGeom>
        </p:spPr>
      </p:pic>
    </p:spTree>
    <p:extLst>
      <p:ext uri="{BB962C8B-B14F-4D97-AF65-F5344CB8AC3E}">
        <p14:creationId xmlns:p14="http://schemas.microsoft.com/office/powerpoint/2010/main" val="180008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6"/>
            <a:ext cx="11216640" cy="3046185"/>
          </a:xfrm>
        </p:spPr>
        <p:txBody>
          <a:bodyPr numCol="2"/>
          <a:lstStyle/>
          <a:p>
            <a:r>
              <a:rPr lang="en-US" sz="2133" dirty="0"/>
              <a:t>RFID</a:t>
            </a:r>
          </a:p>
          <a:p>
            <a:pPr lvl="1">
              <a:buSzPts val="1920"/>
            </a:pPr>
            <a:r>
              <a:rPr lang="en-US" sz="1467" dirty="0"/>
              <a:t>Close range wireless communication</a:t>
            </a:r>
          </a:p>
          <a:p>
            <a:pPr lvl="1">
              <a:buSzPts val="1920"/>
            </a:pPr>
            <a:r>
              <a:rPr lang="en-US" sz="1467" dirty="0"/>
              <a:t>Tracking application</a:t>
            </a:r>
            <a:endParaRPr lang="en-US" dirty="0"/>
          </a:p>
          <a:p>
            <a:r>
              <a:rPr lang="en-US" sz="2133" dirty="0"/>
              <a:t>Bluetooth</a:t>
            </a:r>
          </a:p>
          <a:p>
            <a:pPr lvl="1">
              <a:buSzPts val="1920"/>
            </a:pPr>
            <a:r>
              <a:rPr lang="en-US" sz="1467" dirty="0"/>
              <a:t>IoT Communication</a:t>
            </a:r>
          </a:p>
          <a:p>
            <a:pPr lvl="1">
              <a:buSzPts val="1920"/>
            </a:pPr>
            <a:r>
              <a:rPr lang="en-US" sz="1467" dirty="0"/>
              <a:t>Many patched vulnerabilities</a:t>
            </a:r>
            <a:endParaRPr lang="en-US" dirty="0"/>
          </a:p>
          <a:p>
            <a:r>
              <a:rPr lang="en-US" sz="2133" dirty="0"/>
              <a:t>ZigBee</a:t>
            </a:r>
          </a:p>
          <a:p>
            <a:pPr lvl="1">
              <a:buSzPts val="1920"/>
            </a:pPr>
            <a:r>
              <a:rPr lang="en-US" sz="1467" dirty="0"/>
              <a:t>Medium-Close range wireless communication</a:t>
            </a:r>
            <a:endParaRPr lang="en-US" dirty="0"/>
          </a:p>
          <a:p>
            <a:pPr lvl="1">
              <a:buSzPts val="1920"/>
            </a:pPr>
            <a:r>
              <a:rPr lang="en-US" sz="1467" dirty="0"/>
              <a:t>Smart home application: Low power, long life</a:t>
            </a:r>
            <a:endParaRPr lang="en-US" dirty="0"/>
          </a:p>
          <a:p>
            <a:r>
              <a:rPr lang="en-US" sz="2133" dirty="0"/>
              <a:t>Qi</a:t>
            </a:r>
          </a:p>
          <a:p>
            <a:pPr lvl="1">
              <a:buSzPts val="1920"/>
            </a:pPr>
            <a:r>
              <a:rPr lang="en-US" sz="1467" dirty="0"/>
              <a:t>Charging protocol</a:t>
            </a:r>
          </a:p>
          <a:p>
            <a:pPr lvl="1">
              <a:buSzPts val="1920"/>
            </a:pPr>
            <a:r>
              <a:rPr lang="en-US" sz="1467" dirty="0"/>
              <a:t>Most applications include small handheld devices</a:t>
            </a:r>
          </a:p>
          <a:p>
            <a:r>
              <a:rPr lang="en-US" sz="2133" dirty="0"/>
              <a:t>Li-Fi</a:t>
            </a:r>
          </a:p>
          <a:p>
            <a:pPr lvl="1">
              <a:buSzPts val="1920"/>
            </a:pPr>
            <a:r>
              <a:rPr lang="en-US" sz="1467" dirty="0"/>
              <a:t>Light and transceiver as a form of communication</a:t>
            </a:r>
          </a:p>
          <a:p>
            <a:pPr lvl="1">
              <a:buSzPts val="1920"/>
            </a:pPr>
            <a:r>
              <a:rPr lang="en-US" sz="1467" dirty="0"/>
              <a:t>Similar application to </a:t>
            </a:r>
            <a:r>
              <a:rPr lang="en-US" sz="1467" dirty="0" err="1"/>
              <a:t>WiFi</a:t>
            </a:r>
            <a:endParaRPr lang="en-US" sz="1467" dirty="0"/>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a:t>Survey Paper</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20</a:t>
            </a:fld>
            <a:endParaRPr lang="en" kern="0">
              <a:solidFill>
                <a:srgbClr val="000000"/>
              </a:solidFill>
            </a:endParaRPr>
          </a:p>
        </p:txBody>
      </p:sp>
      <p:pic>
        <p:nvPicPr>
          <p:cNvPr id="10" name="Picture 9">
            <a:extLst>
              <a:ext uri="{FF2B5EF4-FFF2-40B4-BE49-F238E27FC236}">
                <a16:creationId xmlns:a16="http://schemas.microsoft.com/office/drawing/2014/main" id="{A2582EB6-FF4D-657B-7F60-11D763F65F4D}"/>
              </a:ext>
            </a:extLst>
          </p:cNvPr>
          <p:cNvPicPr>
            <a:picLocks noChangeAspect="1"/>
          </p:cNvPicPr>
          <p:nvPr/>
        </p:nvPicPr>
        <p:blipFill>
          <a:blip r:embed="rId2"/>
          <a:stretch>
            <a:fillRect/>
          </a:stretch>
        </p:blipFill>
        <p:spPr>
          <a:xfrm>
            <a:off x="1379429" y="4535634"/>
            <a:ext cx="8587946" cy="1878613"/>
          </a:xfrm>
          <a:prstGeom prst="rect">
            <a:avLst/>
          </a:prstGeom>
        </p:spPr>
      </p:pic>
    </p:spTree>
    <p:extLst>
      <p:ext uri="{BB962C8B-B14F-4D97-AF65-F5344CB8AC3E}">
        <p14:creationId xmlns:p14="http://schemas.microsoft.com/office/powerpoint/2010/main" val="13818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CE5952-A9DA-B821-F072-7264C424AC7E}"/>
              </a:ext>
            </a:extLst>
          </p:cNvPr>
          <p:cNvSpPr>
            <a:spLocks noGrp="1"/>
          </p:cNvSpPr>
          <p:nvPr>
            <p:ph type="subTitle" idx="1"/>
          </p:nvPr>
        </p:nvSpPr>
        <p:spPr>
          <a:xfrm>
            <a:off x="487680" y="1463040"/>
            <a:ext cx="11216640" cy="4937760"/>
          </a:xfrm>
        </p:spPr>
        <p:txBody>
          <a:bodyPr/>
          <a:lstStyle/>
          <a:p>
            <a:r>
              <a:rPr lang="en-US" dirty="0"/>
              <a:t>Each technology has use case; strengths and weaknesses</a:t>
            </a:r>
          </a:p>
          <a:p>
            <a:r>
              <a:rPr lang="en-US" dirty="0"/>
              <a:t>Need to be aware before and during deployment of side-channel vulnerabilities and mitigations</a:t>
            </a:r>
          </a:p>
          <a:p>
            <a:r>
              <a:rPr lang="en-US" dirty="0"/>
              <a:t>Repeated advice across protocols is…</a:t>
            </a:r>
          </a:p>
          <a:p>
            <a:pPr marL="106680" indent="0">
              <a:buNone/>
            </a:pPr>
            <a:r>
              <a:rPr lang="en-US" dirty="0"/>
              <a:t>Use cybersecurity best practices:</a:t>
            </a:r>
          </a:p>
          <a:p>
            <a:pPr lvl="1"/>
            <a:r>
              <a:rPr lang="en-US" dirty="0"/>
              <a:t>Install patches / updates</a:t>
            </a:r>
          </a:p>
          <a:p>
            <a:pPr lvl="1"/>
            <a:r>
              <a:rPr lang="en-US" dirty="0"/>
              <a:t>Secure key management</a:t>
            </a:r>
          </a:p>
          <a:p>
            <a:pPr lvl="1"/>
            <a:r>
              <a:rPr lang="en-US" dirty="0"/>
              <a:t>Security audits </a:t>
            </a:r>
          </a:p>
          <a:p>
            <a:pPr lvl="1"/>
            <a:r>
              <a:rPr lang="en-US" dirty="0"/>
              <a:t>Technology-specific best practices</a:t>
            </a:r>
          </a:p>
          <a:p>
            <a:pPr lvl="1"/>
            <a:endParaRPr lang="en-US" dirty="0"/>
          </a:p>
        </p:txBody>
      </p:sp>
      <p:sp>
        <p:nvSpPr>
          <p:cNvPr id="2" name="Title 1">
            <a:extLst>
              <a:ext uri="{FF2B5EF4-FFF2-40B4-BE49-F238E27FC236}">
                <a16:creationId xmlns:a16="http://schemas.microsoft.com/office/drawing/2014/main" id="{D0FFC5F9-71EB-504F-5BBB-B88C6CB6EAF8}"/>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1AC5FC85-FF03-0C2D-332E-51CC9B2798BE}"/>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3244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12F6CD1-85DF-FBE7-D67C-43C6BE6E780F}"/>
              </a:ext>
            </a:extLst>
          </p:cNvPr>
          <p:cNvSpPr>
            <a:spLocks noGrp="1"/>
          </p:cNvSpPr>
          <p:nvPr>
            <p:ph type="subTitle" idx="1"/>
          </p:nvPr>
        </p:nvSpPr>
        <p:spPr>
          <a:xfrm>
            <a:off x="487680" y="4722124"/>
            <a:ext cx="11216640" cy="1678675"/>
          </a:xfrm>
        </p:spPr>
        <p:txBody>
          <a:bodyPr/>
          <a:lstStyle/>
          <a:p>
            <a:pPr marL="106680" indent="0" algn="ctr">
              <a:buNone/>
            </a:pPr>
            <a:r>
              <a:rPr lang="en-US" dirty="0"/>
              <a:t>Dr. Shannon Beck</a:t>
            </a:r>
          </a:p>
          <a:p>
            <a:pPr marL="106680" indent="0" algn="ctr">
              <a:buNone/>
            </a:pPr>
            <a:r>
              <a:rPr lang="en-US" dirty="0"/>
              <a:t>Shannon.Beck@afacademy.af.edu</a:t>
            </a:r>
          </a:p>
          <a:p>
            <a:pPr marL="106680" indent="0" algn="ctr">
              <a:buNone/>
            </a:pPr>
            <a:r>
              <a:rPr lang="en-US" dirty="0"/>
              <a:t>Dept of Computer and Cyber Sciences</a:t>
            </a:r>
          </a:p>
        </p:txBody>
      </p:sp>
      <p:sp>
        <p:nvSpPr>
          <p:cNvPr id="6" name="Title 5">
            <a:extLst>
              <a:ext uri="{FF2B5EF4-FFF2-40B4-BE49-F238E27FC236}">
                <a16:creationId xmlns:a16="http://schemas.microsoft.com/office/drawing/2014/main" id="{929449B6-3BA3-75DD-1EFB-EA4A8F46D691}"/>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5F27F35B-3884-C09F-4441-025DC51287C7}"/>
              </a:ext>
            </a:extLst>
          </p:cNvPr>
          <p:cNvSpPr>
            <a:spLocks noGrp="1"/>
          </p:cNvSpPr>
          <p:nvPr>
            <p:ph type="sldNum" idx="12"/>
          </p:nvPr>
        </p:nvSpPr>
        <p:spPr/>
        <p:txBody>
          <a:bodyPr/>
          <a:lstStyle/>
          <a:p>
            <a:fld id="{00000000-1234-1234-1234-123412341234}" type="slidenum">
              <a:rPr lang="en" smtClean="0"/>
              <a:pPr/>
              <a:t>22</a:t>
            </a:fld>
            <a:endParaRPr lang="en"/>
          </a:p>
        </p:txBody>
      </p:sp>
      <p:pic>
        <p:nvPicPr>
          <p:cNvPr id="6146" name="Picture 2">
            <a:extLst>
              <a:ext uri="{FF2B5EF4-FFF2-40B4-BE49-F238E27FC236}">
                <a16:creationId xmlns:a16="http://schemas.microsoft.com/office/drawing/2014/main" id="{0993060B-506E-3C55-86DD-A636949FB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189" y="346589"/>
            <a:ext cx="5809622" cy="4375535"/>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48310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D0562A-3FCC-51B2-6C94-DC8252649A30}"/>
              </a:ext>
            </a:extLst>
          </p:cNvPr>
          <p:cNvSpPr>
            <a:spLocks noGrp="1"/>
          </p:cNvSpPr>
          <p:nvPr>
            <p:ph type="subTitle" idx="1"/>
          </p:nvPr>
        </p:nvSpPr>
        <p:spPr>
          <a:xfrm>
            <a:off x="487680" y="1424457"/>
            <a:ext cx="6880903" cy="4937760"/>
          </a:xfrm>
        </p:spPr>
        <p:txBody>
          <a:bodyPr/>
          <a:lstStyle/>
          <a:p>
            <a:r>
              <a:rPr lang="en-US" sz="2133" dirty="0"/>
              <a:t>Undergraduate research</a:t>
            </a:r>
          </a:p>
          <a:p>
            <a:r>
              <a:rPr lang="en-US" sz="2133" dirty="0"/>
              <a:t>Support background knowledge of wireless power charging capstone </a:t>
            </a:r>
          </a:p>
          <a:p>
            <a:r>
              <a:rPr lang="en-US" sz="2133" dirty="0"/>
              <a:t>First larger-scale paper </a:t>
            </a:r>
          </a:p>
          <a:p>
            <a:r>
              <a:rPr lang="en-US" sz="2133" dirty="0"/>
              <a:t>Skills focus:</a:t>
            </a:r>
          </a:p>
          <a:p>
            <a:pPr lvl="1"/>
            <a:r>
              <a:rPr lang="en-US" sz="1733" dirty="0"/>
              <a:t>Research</a:t>
            </a:r>
          </a:p>
          <a:p>
            <a:pPr lvl="1"/>
            <a:r>
              <a:rPr lang="en-US" sz="1733" dirty="0"/>
              <a:t>Discussion of source credibility</a:t>
            </a:r>
          </a:p>
          <a:p>
            <a:pPr lvl="1"/>
            <a:r>
              <a:rPr lang="en-US" sz="1733" dirty="0"/>
              <a:t>Use and integrate knowledge from across various source types: papers, cybersecurity blogs, CVEs, standards documents</a:t>
            </a:r>
            <a:endParaRPr lang="en-US" sz="1533" dirty="0"/>
          </a:p>
          <a:p>
            <a:pPr lvl="1"/>
            <a:r>
              <a:rPr lang="en-US" sz="1733" dirty="0"/>
              <a:t>Citation work</a:t>
            </a:r>
          </a:p>
          <a:p>
            <a:pPr lvl="1"/>
            <a:r>
              <a:rPr lang="en-US" sz="1733" dirty="0"/>
              <a:t>Gain knowledge of research area</a:t>
            </a:r>
          </a:p>
          <a:p>
            <a:pPr lvl="1"/>
            <a:r>
              <a:rPr lang="en-US" sz="1733" dirty="0"/>
              <a:t>Peer review and feedback</a:t>
            </a:r>
          </a:p>
          <a:p>
            <a:pPr marL="584200" lvl="1" indent="0">
              <a:buSzPts val="1920"/>
              <a:buNone/>
            </a:pPr>
            <a:endParaRPr lang="en-US" dirty="0"/>
          </a:p>
        </p:txBody>
      </p:sp>
      <p:sp>
        <p:nvSpPr>
          <p:cNvPr id="3" name="Title 2">
            <a:extLst>
              <a:ext uri="{FF2B5EF4-FFF2-40B4-BE49-F238E27FC236}">
                <a16:creationId xmlns:a16="http://schemas.microsoft.com/office/drawing/2014/main" id="{BE56A5AF-2BB9-A928-C93C-AB2B4C087856}"/>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E565C485-6F56-421F-F730-92E834AFDE94}"/>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3</a:t>
            </a:fld>
            <a:endParaRPr lang="en" kern="0">
              <a:solidFill>
                <a:srgbClr val="000000"/>
              </a:solidFill>
            </a:endParaRPr>
          </a:p>
        </p:txBody>
      </p:sp>
      <p:pic>
        <p:nvPicPr>
          <p:cNvPr id="17" name="Picture 16">
            <a:extLst>
              <a:ext uri="{FF2B5EF4-FFF2-40B4-BE49-F238E27FC236}">
                <a16:creationId xmlns:a16="http://schemas.microsoft.com/office/drawing/2014/main" id="{EE102B69-7053-47C9-B8B8-ED957E69289D}"/>
              </a:ext>
            </a:extLst>
          </p:cNvPr>
          <p:cNvPicPr>
            <a:picLocks noChangeAspect="1"/>
          </p:cNvPicPr>
          <p:nvPr/>
        </p:nvPicPr>
        <p:blipFill>
          <a:blip r:embed="rId2"/>
          <a:stretch>
            <a:fillRect/>
          </a:stretch>
        </p:blipFill>
        <p:spPr>
          <a:xfrm>
            <a:off x="8187570" y="2089211"/>
            <a:ext cx="3434244" cy="3434244"/>
          </a:xfrm>
          <a:prstGeom prst="rect">
            <a:avLst/>
          </a:prstGeom>
        </p:spPr>
      </p:pic>
    </p:spTree>
    <p:extLst>
      <p:ext uri="{BB962C8B-B14F-4D97-AF65-F5344CB8AC3E}">
        <p14:creationId xmlns:p14="http://schemas.microsoft.com/office/powerpoint/2010/main" val="1338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75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50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0" nodeType="afterEffect">
                                  <p:stCondLst>
                                    <p:cond delay="50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35DCF55-CFBE-E51C-FD12-20862E5FC558}"/>
              </a:ext>
            </a:extLst>
          </p:cNvPr>
          <p:cNvSpPr>
            <a:spLocks noGrp="1"/>
          </p:cNvSpPr>
          <p:nvPr>
            <p:ph type="subTitle" idx="1"/>
          </p:nvPr>
        </p:nvSpPr>
        <p:spPr>
          <a:xfrm>
            <a:off x="2339340" y="1431925"/>
            <a:ext cx="7513320" cy="4937760"/>
          </a:xfrm>
        </p:spPr>
        <p:txBody>
          <a:bodyPr/>
          <a:lstStyle/>
          <a:p>
            <a:pPr marL="106680" indent="0">
              <a:buNone/>
            </a:pPr>
            <a:r>
              <a:rPr lang="en-US" dirty="0"/>
              <a:t>Side Channel: </a:t>
            </a:r>
          </a:p>
          <a:p>
            <a:r>
              <a:rPr lang="en-US" dirty="0"/>
              <a:t>Gain information by analyzing unintended outputs or behaviors instead of directly accessing the system itself</a:t>
            </a:r>
          </a:p>
          <a:p>
            <a:endParaRPr lang="en-US" dirty="0"/>
          </a:p>
          <a:p>
            <a:r>
              <a:rPr lang="en-US" dirty="0"/>
              <a:t>Exploit physical characteristics of system rather than directly targeting its cryptographic algorithms or software vulnerabilities.</a:t>
            </a:r>
          </a:p>
          <a:p>
            <a:pPr lvl="1"/>
            <a:r>
              <a:rPr lang="en-US" dirty="0"/>
              <a:t>EM spectrum for paper, exception of Li-Fi with light spectrum</a:t>
            </a:r>
          </a:p>
          <a:p>
            <a:endParaRPr lang="en-US" dirty="0"/>
          </a:p>
          <a:p>
            <a:endParaRPr lang="en-US" dirty="0"/>
          </a:p>
          <a:p>
            <a:endParaRPr lang="en-US" dirty="0"/>
          </a:p>
        </p:txBody>
      </p:sp>
      <p:sp>
        <p:nvSpPr>
          <p:cNvPr id="2" name="Title 1">
            <a:extLst>
              <a:ext uri="{FF2B5EF4-FFF2-40B4-BE49-F238E27FC236}">
                <a16:creationId xmlns:a16="http://schemas.microsoft.com/office/drawing/2014/main" id="{D23AAF3F-86A4-4BFA-9DAE-63D6F5260447}"/>
              </a:ext>
            </a:extLst>
          </p:cNvPr>
          <p:cNvSpPr>
            <a:spLocks noGrp="1"/>
          </p:cNvSpPr>
          <p:nvPr>
            <p:ph type="title"/>
          </p:nvPr>
        </p:nvSpPr>
        <p:spPr/>
        <p:txBody>
          <a:bodyPr/>
          <a:lstStyle/>
          <a:p>
            <a:r>
              <a:rPr lang="en-US" dirty="0"/>
              <a:t>Side Channels</a:t>
            </a:r>
          </a:p>
        </p:txBody>
      </p:sp>
      <p:sp>
        <p:nvSpPr>
          <p:cNvPr id="3" name="Slide Number Placeholder 2">
            <a:extLst>
              <a:ext uri="{FF2B5EF4-FFF2-40B4-BE49-F238E27FC236}">
                <a16:creationId xmlns:a16="http://schemas.microsoft.com/office/drawing/2014/main" id="{23584C3A-B3E5-270F-64CC-909BF3F130BC}"/>
              </a:ext>
            </a:extLst>
          </p:cNvPr>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243044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485BA281-E67B-2748-F7DC-F0D2BD4AC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92" y="4146440"/>
            <a:ext cx="27622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AE06001-ABAE-5371-77BD-4BC897B00536}"/>
              </a:ext>
            </a:extLst>
          </p:cNvPr>
          <p:cNvSpPr>
            <a:spLocks noGrp="1"/>
          </p:cNvSpPr>
          <p:nvPr>
            <p:ph type="title"/>
          </p:nvPr>
        </p:nvSpPr>
        <p:spPr/>
        <p:txBody>
          <a:bodyPr/>
          <a:lstStyle/>
          <a:p>
            <a:r>
              <a:rPr lang="en-US" dirty="0"/>
              <a:t>RFID / NFC</a:t>
            </a:r>
          </a:p>
        </p:txBody>
      </p:sp>
      <p:sp>
        <p:nvSpPr>
          <p:cNvPr id="3" name="Slide Number Placeholder 2">
            <a:extLst>
              <a:ext uri="{FF2B5EF4-FFF2-40B4-BE49-F238E27FC236}">
                <a16:creationId xmlns:a16="http://schemas.microsoft.com/office/drawing/2014/main" id="{195979BC-9977-9A2D-AB1D-D9CF2E9719DC}"/>
              </a:ext>
            </a:extLst>
          </p:cNvPr>
          <p:cNvSpPr>
            <a:spLocks noGrp="1"/>
          </p:cNvSpPr>
          <p:nvPr>
            <p:ph type="sldNum" idx="12"/>
          </p:nvPr>
        </p:nvSpPr>
        <p:spPr/>
        <p:txBody>
          <a:bodyPr/>
          <a:lstStyle/>
          <a:p>
            <a:fld id="{00000000-1234-1234-1234-123412341234}" type="slidenum">
              <a:rPr lang="en" smtClean="0"/>
              <a:pPr/>
              <a:t>5</a:t>
            </a:fld>
            <a:endParaRPr lang="en"/>
          </a:p>
        </p:txBody>
      </p:sp>
      <p:pic>
        <p:nvPicPr>
          <p:cNvPr id="3074" name="Picture 2" descr="Various RFID tags.">
            <a:extLst>
              <a:ext uri="{FF2B5EF4-FFF2-40B4-BE49-F238E27FC236}">
                <a16:creationId xmlns:a16="http://schemas.microsoft.com/office/drawing/2014/main" id="{AC392F05-7358-233B-FB56-61B07D948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40" y="1485756"/>
            <a:ext cx="3844406" cy="257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fid labels for books">
            <a:extLst>
              <a:ext uri="{FF2B5EF4-FFF2-40B4-BE49-F238E27FC236}">
                <a16:creationId xmlns:a16="http://schemas.microsoft.com/office/drawing/2014/main" id="{3BDD2A54-F82D-F679-8831-6FA7ADEE4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9382" y="1600434"/>
            <a:ext cx="33337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FC">
            <a:extLst>
              <a:ext uri="{FF2B5EF4-FFF2-40B4-BE49-F238E27FC236}">
                <a16:creationId xmlns:a16="http://schemas.microsoft.com/office/drawing/2014/main" id="{8B9FF58F-F12A-90DD-A250-2DAE314FF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740" y="3901277"/>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05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BECFE4-0097-8DA9-9250-162B407DA4B4}"/>
              </a:ext>
            </a:extLst>
          </p:cNvPr>
          <p:cNvSpPr>
            <a:spLocks noGrp="1"/>
          </p:cNvSpPr>
          <p:nvPr>
            <p:ph type="subTitle" idx="1"/>
          </p:nvPr>
        </p:nvSpPr>
        <p:spPr/>
        <p:txBody>
          <a:bodyPr/>
          <a:lstStyle/>
          <a:p>
            <a:r>
              <a:rPr lang="en-US" dirty="0"/>
              <a:t>Radio Frequency Identification </a:t>
            </a:r>
          </a:p>
          <a:p>
            <a:r>
              <a:rPr lang="en-US" dirty="0"/>
              <a:t>Uses microchip tags and scanners to enable </a:t>
            </a:r>
          </a:p>
          <a:p>
            <a:pPr marL="106680" indent="0">
              <a:buNone/>
            </a:pPr>
            <a:r>
              <a:rPr lang="en-US" dirty="0"/>
              <a:t>device identification and tracking</a:t>
            </a:r>
          </a:p>
          <a:p>
            <a:r>
              <a:rPr lang="en-US" dirty="0"/>
              <a:t>Close range wireless communication, includes NFC</a:t>
            </a:r>
          </a:p>
          <a:p>
            <a:r>
              <a:rPr lang="en-US" dirty="0"/>
              <a:t>Uses include: </a:t>
            </a:r>
          </a:p>
          <a:p>
            <a:pPr lvl="1"/>
            <a:r>
              <a:rPr lang="en-US" dirty="0"/>
              <a:t>medical equipment [48], inventory [49] and supply chain management [50], credit cards [51]</a:t>
            </a:r>
          </a:p>
          <a:p>
            <a:r>
              <a:rPr lang="en-US" dirty="0"/>
              <a:t>Widely used, users require confidence </a:t>
            </a:r>
          </a:p>
          <a:p>
            <a:pPr lvl="1"/>
            <a:r>
              <a:rPr lang="en-US" dirty="0"/>
              <a:t>Transmit sensitive information (passports, credit cards, physical access etc.)</a:t>
            </a:r>
          </a:p>
          <a:p>
            <a:pPr lvl="1"/>
            <a:endParaRPr lang="en-US" dirty="0"/>
          </a:p>
        </p:txBody>
      </p:sp>
      <p:sp>
        <p:nvSpPr>
          <p:cNvPr id="3" name="Title 2">
            <a:extLst>
              <a:ext uri="{FF2B5EF4-FFF2-40B4-BE49-F238E27FC236}">
                <a16:creationId xmlns:a16="http://schemas.microsoft.com/office/drawing/2014/main" id="{78447501-7D95-6507-B6E6-ADEBA0F12842}"/>
              </a:ext>
            </a:extLst>
          </p:cNvPr>
          <p:cNvSpPr>
            <a:spLocks noGrp="1"/>
          </p:cNvSpPr>
          <p:nvPr>
            <p:ph type="title"/>
          </p:nvPr>
        </p:nvSpPr>
        <p:spPr/>
        <p:txBody>
          <a:bodyPr/>
          <a:lstStyle/>
          <a:p>
            <a:r>
              <a:rPr lang="en-US"/>
              <a:t>RFID</a:t>
            </a:r>
          </a:p>
        </p:txBody>
      </p:sp>
      <p:sp>
        <p:nvSpPr>
          <p:cNvPr id="4" name="Slide Number Placeholder 3">
            <a:extLst>
              <a:ext uri="{FF2B5EF4-FFF2-40B4-BE49-F238E27FC236}">
                <a16:creationId xmlns:a16="http://schemas.microsoft.com/office/drawing/2014/main" id="{850D8CFF-A1B6-FAEE-408A-EDEDF1FDF69E}"/>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6</a:t>
            </a:fld>
            <a:endParaRPr lang="en" kern="0">
              <a:solidFill>
                <a:srgbClr val="000000"/>
              </a:solidFill>
            </a:endParaRPr>
          </a:p>
        </p:txBody>
      </p:sp>
      <p:pic>
        <p:nvPicPr>
          <p:cNvPr id="3075" name="Picture 3">
            <a:extLst>
              <a:ext uri="{FF2B5EF4-FFF2-40B4-BE49-F238E27FC236}">
                <a16:creationId xmlns:a16="http://schemas.microsoft.com/office/drawing/2014/main" id="{AE8626E5-A674-952D-E3F2-EA4C94645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1152" y="1669060"/>
            <a:ext cx="25431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29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BECFE4-0097-8DA9-9250-162B407DA4B4}"/>
              </a:ext>
            </a:extLst>
          </p:cNvPr>
          <p:cNvSpPr>
            <a:spLocks noGrp="1"/>
          </p:cNvSpPr>
          <p:nvPr>
            <p:ph type="subTitle" idx="1"/>
          </p:nvPr>
        </p:nvSpPr>
        <p:spPr>
          <a:xfrm>
            <a:off x="487680" y="1384500"/>
            <a:ext cx="8863883" cy="4937760"/>
          </a:xfrm>
        </p:spPr>
        <p:txBody>
          <a:bodyPr/>
          <a:lstStyle/>
          <a:p>
            <a:r>
              <a:rPr lang="en-US" dirty="0"/>
              <a:t>Attacks and Mitigations:</a:t>
            </a:r>
          </a:p>
          <a:p>
            <a:pPr lvl="1"/>
            <a:r>
              <a:rPr lang="en-US" dirty="0"/>
              <a:t>Tear-off attack – physical security</a:t>
            </a:r>
          </a:p>
          <a:p>
            <a:pPr lvl="1"/>
            <a:r>
              <a:rPr lang="en-US" dirty="0"/>
              <a:t>Eavesdrop / skim (within 10 cm) - use encryption [7][9]</a:t>
            </a:r>
          </a:p>
          <a:p>
            <a:pPr lvl="1"/>
            <a:r>
              <a:rPr lang="en-US" dirty="0"/>
              <a:t>Cloning - Detect duplicate (cloned) or counterfeit RFID tags [11]</a:t>
            </a:r>
          </a:p>
          <a:p>
            <a:pPr lvl="1"/>
            <a:r>
              <a:rPr lang="en-US" dirty="0"/>
              <a:t>Incorrect use of cryptography</a:t>
            </a:r>
          </a:p>
          <a:p>
            <a:r>
              <a:rPr lang="en-US" dirty="0"/>
              <a:t>General mitigations: Cybersecurity best practices</a:t>
            </a:r>
          </a:p>
          <a:p>
            <a:pPr lvl="1"/>
            <a:r>
              <a:rPr lang="en-US" dirty="0"/>
              <a:t>Implement secure key management practices to protect the cryptographic keys</a:t>
            </a:r>
          </a:p>
          <a:p>
            <a:pPr lvl="1"/>
            <a:r>
              <a:rPr lang="en-US" dirty="0"/>
              <a:t>Conduct regular security audits</a:t>
            </a:r>
          </a:p>
          <a:p>
            <a:pPr lvl="1"/>
            <a:r>
              <a:rPr lang="en-US" dirty="0"/>
              <a:t>Install firmware and software updates to address known vulnerabilities</a:t>
            </a:r>
          </a:p>
        </p:txBody>
      </p:sp>
      <p:sp>
        <p:nvSpPr>
          <p:cNvPr id="3" name="Title 2">
            <a:extLst>
              <a:ext uri="{FF2B5EF4-FFF2-40B4-BE49-F238E27FC236}">
                <a16:creationId xmlns:a16="http://schemas.microsoft.com/office/drawing/2014/main" id="{78447501-7D95-6507-B6E6-ADEBA0F12842}"/>
              </a:ext>
            </a:extLst>
          </p:cNvPr>
          <p:cNvSpPr>
            <a:spLocks noGrp="1"/>
          </p:cNvSpPr>
          <p:nvPr>
            <p:ph type="title"/>
          </p:nvPr>
        </p:nvSpPr>
        <p:spPr/>
        <p:txBody>
          <a:bodyPr/>
          <a:lstStyle/>
          <a:p>
            <a:r>
              <a:rPr lang="en-US" dirty="0"/>
              <a:t>RFID Vulnerabilities</a:t>
            </a:r>
          </a:p>
        </p:txBody>
      </p:sp>
      <p:sp>
        <p:nvSpPr>
          <p:cNvPr id="4" name="Slide Number Placeholder 3">
            <a:extLst>
              <a:ext uri="{FF2B5EF4-FFF2-40B4-BE49-F238E27FC236}">
                <a16:creationId xmlns:a16="http://schemas.microsoft.com/office/drawing/2014/main" id="{850D8CFF-A1B6-FAEE-408A-EDEDF1FDF69E}"/>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7</a:t>
            </a:fld>
            <a:endParaRPr lang="en" kern="0">
              <a:solidFill>
                <a:srgbClr val="000000"/>
              </a:solidFill>
            </a:endParaRPr>
          </a:p>
        </p:txBody>
      </p:sp>
      <p:pic>
        <p:nvPicPr>
          <p:cNvPr id="2049" name="Picture 1">
            <a:extLst>
              <a:ext uri="{FF2B5EF4-FFF2-40B4-BE49-F238E27FC236}">
                <a16:creationId xmlns:a16="http://schemas.microsoft.com/office/drawing/2014/main" id="{7BE35EF8-6B73-BA0E-DE5A-B4236D1C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53" y="1466850"/>
            <a:ext cx="256222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94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luetooth Low Energy 4.0 Module - HM-10">
            <a:extLst>
              <a:ext uri="{FF2B5EF4-FFF2-40B4-BE49-F238E27FC236}">
                <a16:creationId xmlns:a16="http://schemas.microsoft.com/office/drawing/2014/main" id="{1DC4A193-023A-C72D-599C-7CF551F31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336" y="1616748"/>
            <a:ext cx="3538742" cy="24771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240EADB-EF25-6C31-68FA-6F6A1C6BA16C}"/>
              </a:ext>
            </a:extLst>
          </p:cNvPr>
          <p:cNvSpPr>
            <a:spLocks noGrp="1"/>
          </p:cNvSpPr>
          <p:nvPr>
            <p:ph type="title"/>
          </p:nvPr>
        </p:nvSpPr>
        <p:spPr/>
        <p:txBody>
          <a:bodyPr/>
          <a:lstStyle/>
          <a:p>
            <a:r>
              <a:rPr lang="en-US" dirty="0"/>
              <a:t>Bluetooth Devices</a:t>
            </a:r>
          </a:p>
        </p:txBody>
      </p:sp>
      <p:sp>
        <p:nvSpPr>
          <p:cNvPr id="3" name="Slide Number Placeholder 2">
            <a:extLst>
              <a:ext uri="{FF2B5EF4-FFF2-40B4-BE49-F238E27FC236}">
                <a16:creationId xmlns:a16="http://schemas.microsoft.com/office/drawing/2014/main" id="{303332C1-BF20-9D61-63BC-BBC5274FB84F}"/>
              </a:ext>
            </a:extLst>
          </p:cNvPr>
          <p:cNvSpPr>
            <a:spLocks noGrp="1"/>
          </p:cNvSpPr>
          <p:nvPr>
            <p:ph type="sldNum" idx="12"/>
          </p:nvPr>
        </p:nvSpPr>
        <p:spPr/>
        <p:txBody>
          <a:bodyPr/>
          <a:lstStyle/>
          <a:p>
            <a:fld id="{00000000-1234-1234-1234-123412341234}" type="slidenum">
              <a:rPr lang="en" smtClean="0"/>
              <a:pPr/>
              <a:t>8</a:t>
            </a:fld>
            <a:endParaRPr lang="en"/>
          </a:p>
        </p:txBody>
      </p:sp>
      <p:pic>
        <p:nvPicPr>
          <p:cNvPr id="2052" name="Picture 4" descr="TOORUN Bluetooth Earpiece, M26 Bluetooth Headset Handsfree V5.0 Wireless Earpiece Headphone with Noise Reduction and Microphone Compatible for Android iPhone Cell Phone Laptop - Blue">
            <a:extLst>
              <a:ext uri="{FF2B5EF4-FFF2-40B4-BE49-F238E27FC236}">
                <a16:creationId xmlns:a16="http://schemas.microsoft.com/office/drawing/2014/main" id="{2216871D-5DFE-88FF-7EE1-4E3E402B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08" y="1525869"/>
            <a:ext cx="3243433" cy="31779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FC937DC-A7AC-F5C3-F76F-5EE188E9EAC8}"/>
              </a:ext>
            </a:extLst>
          </p:cNvPr>
          <p:cNvPicPr>
            <a:picLocks noChangeAspect="1"/>
          </p:cNvPicPr>
          <p:nvPr/>
        </p:nvPicPr>
        <p:blipFill>
          <a:blip r:embed="rId5"/>
          <a:stretch>
            <a:fillRect/>
          </a:stretch>
        </p:blipFill>
        <p:spPr>
          <a:xfrm>
            <a:off x="6333482" y="1659729"/>
            <a:ext cx="5627580" cy="2813790"/>
          </a:xfrm>
          <a:prstGeom prst="rect">
            <a:avLst/>
          </a:prstGeom>
        </p:spPr>
      </p:pic>
      <p:pic>
        <p:nvPicPr>
          <p:cNvPr id="2056" name="Picture 8">
            <a:extLst>
              <a:ext uri="{FF2B5EF4-FFF2-40B4-BE49-F238E27FC236}">
                <a16:creationId xmlns:a16="http://schemas.microsoft.com/office/drawing/2014/main" id="{4BD88865-6CFB-AE53-DFEB-EA654B3AD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3097" y="4430455"/>
            <a:ext cx="1891629" cy="189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3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0ECE12-4B47-BE24-76FF-29DC1B94C21B}"/>
              </a:ext>
            </a:extLst>
          </p:cNvPr>
          <p:cNvSpPr>
            <a:spLocks noGrp="1"/>
          </p:cNvSpPr>
          <p:nvPr>
            <p:ph type="subTitle" idx="1"/>
          </p:nvPr>
        </p:nvSpPr>
        <p:spPr/>
        <p:txBody>
          <a:bodyPr/>
          <a:lstStyle/>
          <a:p>
            <a:r>
              <a:rPr lang="en-US" dirty="0"/>
              <a:t>Below Wi-Fi, most prevalent wireless communication protocol</a:t>
            </a:r>
          </a:p>
          <a:p>
            <a:r>
              <a:rPr lang="en-US" dirty="0"/>
              <a:t>Examples: headphones, keyboards, vehicles, phones</a:t>
            </a:r>
          </a:p>
          <a:p>
            <a:pPr>
              <a:buSzPts val="1920"/>
            </a:pPr>
            <a:r>
              <a:rPr lang="en-US" dirty="0"/>
              <a:t>BLE (Bluetooth Low Energy)</a:t>
            </a:r>
          </a:p>
          <a:p>
            <a:pPr lvl="1">
              <a:buSzPts val="1920"/>
            </a:pPr>
            <a:r>
              <a:rPr lang="en-US" sz="1800" dirty="0"/>
              <a:t>Lower range</a:t>
            </a:r>
          </a:p>
          <a:p>
            <a:pPr lvl="1">
              <a:buSzPts val="1920"/>
            </a:pPr>
            <a:r>
              <a:rPr lang="en-US" sz="1800" dirty="0"/>
              <a:t>Higher transfer rate</a:t>
            </a:r>
          </a:p>
          <a:p>
            <a:pPr lvl="1">
              <a:buSzPts val="1920"/>
            </a:pPr>
            <a:r>
              <a:rPr lang="en-US" sz="1800" dirty="0"/>
              <a:t>Lower latency, lag, and power consumption</a:t>
            </a:r>
          </a:p>
          <a:p>
            <a:endParaRPr lang="en-US" dirty="0"/>
          </a:p>
        </p:txBody>
      </p:sp>
      <p:sp>
        <p:nvSpPr>
          <p:cNvPr id="3" name="Title 2">
            <a:extLst>
              <a:ext uri="{FF2B5EF4-FFF2-40B4-BE49-F238E27FC236}">
                <a16:creationId xmlns:a16="http://schemas.microsoft.com/office/drawing/2014/main" id="{21EF86C3-B4EF-53D2-008E-FA017D7F8B10}"/>
              </a:ext>
            </a:extLst>
          </p:cNvPr>
          <p:cNvSpPr>
            <a:spLocks noGrp="1"/>
          </p:cNvSpPr>
          <p:nvPr>
            <p:ph type="title"/>
          </p:nvPr>
        </p:nvSpPr>
        <p:spPr/>
        <p:txBody>
          <a:bodyPr/>
          <a:lstStyle/>
          <a:p>
            <a:r>
              <a:rPr lang="en-US"/>
              <a:t>Bluetooth</a:t>
            </a:r>
          </a:p>
        </p:txBody>
      </p:sp>
      <p:sp>
        <p:nvSpPr>
          <p:cNvPr id="4" name="Slide Number Placeholder 3">
            <a:extLst>
              <a:ext uri="{FF2B5EF4-FFF2-40B4-BE49-F238E27FC236}">
                <a16:creationId xmlns:a16="http://schemas.microsoft.com/office/drawing/2014/main" id="{EF41492B-FD7C-D481-D437-4DE8F7494555}"/>
              </a:ext>
            </a:extLst>
          </p:cNvPr>
          <p:cNvSpPr>
            <a:spLocks noGrp="1"/>
          </p:cNvSpPr>
          <p:nvPr>
            <p:ph type="sldNum" idx="12"/>
          </p:nvPr>
        </p:nvSpPr>
        <p:spPr/>
        <p:txBody>
          <a:bodyPr/>
          <a:lstStyle/>
          <a:p>
            <a:pPr defTabSz="1219170"/>
            <a:fld id="{00000000-1234-1234-1234-123412341234}" type="slidenum">
              <a:rPr lang="en" kern="0">
                <a:solidFill>
                  <a:srgbClr val="000000"/>
                </a:solidFill>
              </a:rPr>
              <a:pPr defTabSz="1219170"/>
              <a:t>9</a:t>
            </a:fld>
            <a:endParaRPr lang="en" kern="0">
              <a:solidFill>
                <a:srgbClr val="000000"/>
              </a:solidFill>
            </a:endParaRPr>
          </a:p>
        </p:txBody>
      </p:sp>
      <p:pic>
        <p:nvPicPr>
          <p:cNvPr id="1025" name="Picture 1">
            <a:extLst>
              <a:ext uri="{FF2B5EF4-FFF2-40B4-BE49-F238E27FC236}">
                <a16:creationId xmlns:a16="http://schemas.microsoft.com/office/drawing/2014/main" id="{BCD0CA57-AF2F-AE77-D343-E328794F7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83" y="4162425"/>
            <a:ext cx="27146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33A7956B-DDE7-D55A-43F2-8F57BA5FE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7152" y="2050845"/>
            <a:ext cx="2714626" cy="215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94397"/>
      </p:ext>
    </p:extLst>
  </p:cSld>
  <p:clrMapOvr>
    <a:masterClrMapping/>
  </p:clrMapOvr>
</p:sld>
</file>

<file path=ppt/theme/theme1.xml><?xml version="1.0" encoding="utf-8"?>
<a:theme xmlns:a="http://schemas.openxmlformats.org/drawingml/2006/main" name="4_USAFA Standard">
  <a:themeElements>
    <a:clrScheme name="4_USAFA Standar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508</TotalTime>
  <Words>1341</Words>
  <Application>Microsoft Office PowerPoint</Application>
  <PresentationFormat>Widescreen</PresentationFormat>
  <Paragraphs>226</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Noto Sans Symbols</vt:lpstr>
      <vt:lpstr>Trebuchet MS</vt:lpstr>
      <vt:lpstr>4_USAFA Standard</vt:lpstr>
      <vt:lpstr>Survey of Side-Channel Vulnerabilities for Short-Range Wireless Communication Technologies </vt:lpstr>
      <vt:lpstr>Survey Paper Outline</vt:lpstr>
      <vt:lpstr>Motivation</vt:lpstr>
      <vt:lpstr>Side Channels</vt:lpstr>
      <vt:lpstr>RFID / NFC</vt:lpstr>
      <vt:lpstr>RFID</vt:lpstr>
      <vt:lpstr>RFID Vulnerabilities</vt:lpstr>
      <vt:lpstr>Bluetooth Devices</vt:lpstr>
      <vt:lpstr>Bluetooth</vt:lpstr>
      <vt:lpstr>Bluetooth Vulnerabilities</vt:lpstr>
      <vt:lpstr>Zigbee</vt:lpstr>
      <vt:lpstr>Zigbee</vt:lpstr>
      <vt:lpstr>Zigbee Vulnerabilities</vt:lpstr>
      <vt:lpstr>Qi Wireless Charging Pad</vt:lpstr>
      <vt:lpstr>Qi</vt:lpstr>
      <vt:lpstr>Qi Vulnerabilities</vt:lpstr>
      <vt:lpstr>Li-Fi</vt:lpstr>
      <vt:lpstr>Li-Fi</vt:lpstr>
      <vt:lpstr>Li-Fi Vulnerabilities</vt:lpstr>
      <vt:lpstr>Survey Paper</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 Shannon I CIV USAF USAFA DF/DFCS</dc:creator>
  <cp:lastModifiedBy>Beck, Shannon</cp:lastModifiedBy>
  <cp:revision>8</cp:revision>
  <dcterms:created xsi:type="dcterms:W3CDTF">2024-05-30T23:44:31Z</dcterms:created>
  <dcterms:modified xsi:type="dcterms:W3CDTF">2024-05-31T21:14:15Z</dcterms:modified>
</cp:coreProperties>
</file>